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1"/>
    <p:sldMasterId id="2147483701" r:id="rId2"/>
  </p:sldMasterIdLst>
  <p:notesMasterIdLst>
    <p:notesMasterId r:id="rId2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Lst>
  <p:sldSz cx="12188825" cy="6858000"/>
  <p:notesSz cx="6858000" cy="9144000"/>
  <p:embeddedFontLst>
    <p:embeddedFont>
      <p:font typeface="Libre Franklin Medium" panose="00000600000000000000" charset="0"/>
      <p:regular r:id="rId30"/>
      <p:bold r:id="rId31"/>
      <p:italic r:id="rId32"/>
      <p:boldItalic r:id="rId33"/>
    </p:embeddedFont>
    <p:embeddedFont>
      <p:font typeface="Libre Franklin" panose="00000500000000000000" charset="0"/>
      <p:regular r:id="rId34"/>
      <p:bold r:id="rId35"/>
      <p:italic r:id="rId36"/>
      <p:boldItalic r:id="rId37"/>
    </p:embeddedFont>
    <p:embeddedFont>
      <p:font typeface="Montserrat" panose="020B0604020202020204" charset="0"/>
      <p:regular r:id="rId38"/>
      <p:bold r:id="rId39"/>
      <p:italic r:id="rId40"/>
      <p:boldItalic r:id="rId41"/>
    </p:embeddedFont>
    <p:embeddedFont>
      <p:font typeface="Calibri" panose="020F0502020204030204"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guide id="3" pos="172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A669F3E-0929-420A-9EEC-E972F1E5B0B3}">
  <a:tblStyle styleId="{2A669F3E-0929-420A-9EEC-E972F1E5B0B3}" styleName="Table_0">
    <a:wholeTbl>
      <a:tcTxStyle>
        <a:font>
          <a:latin typeface="Arial"/>
          <a:ea typeface="Arial"/>
          <a:cs typeface="Arial"/>
        </a:font>
        <a:srgbClr val="000000"/>
      </a:tcTxStyle>
      <a:tcStyle>
        <a:tcBdr>
          <a:left>
            <a:ln w="12700" cap="flat" cmpd="sng">
              <a:solidFill>
                <a:srgbClr val="274E13"/>
              </a:solidFill>
              <a:prstDash val="solid"/>
              <a:round/>
              <a:headEnd type="none" w="sm" len="sm"/>
              <a:tailEnd type="none" w="sm" len="sm"/>
            </a:ln>
          </a:left>
          <a:right>
            <a:ln w="12700" cap="flat" cmpd="sng">
              <a:solidFill>
                <a:srgbClr val="274E13"/>
              </a:solidFill>
              <a:prstDash val="solid"/>
              <a:round/>
              <a:headEnd type="none" w="sm" len="sm"/>
              <a:tailEnd type="none" w="sm" len="sm"/>
            </a:ln>
          </a:right>
          <a:top>
            <a:ln w="12700" cap="flat" cmpd="sng">
              <a:solidFill>
                <a:srgbClr val="274E13"/>
              </a:solidFill>
              <a:prstDash val="solid"/>
              <a:round/>
              <a:headEnd type="none" w="sm" len="sm"/>
              <a:tailEnd type="none" w="sm" len="sm"/>
            </a:ln>
          </a:top>
          <a:bottom>
            <a:ln w="12700" cap="flat" cmpd="sng">
              <a:solidFill>
                <a:srgbClr val="274E13"/>
              </a:solidFill>
              <a:prstDash val="solid"/>
              <a:round/>
              <a:headEnd type="none" w="sm" len="sm"/>
              <a:tailEnd type="none" w="sm" len="sm"/>
            </a:ln>
          </a:bottom>
          <a:insideH>
            <a:ln w="12700" cap="flat" cmpd="sng">
              <a:solidFill>
                <a:srgbClr val="274E13"/>
              </a:solidFill>
              <a:prstDash val="solid"/>
              <a:round/>
              <a:headEnd type="none" w="sm" len="sm"/>
              <a:tailEnd type="none" w="sm" len="sm"/>
            </a:ln>
          </a:insideH>
          <a:insideV>
            <a:ln w="12700" cap="flat" cmpd="sng">
              <a:solidFill>
                <a:srgbClr val="274E13"/>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6F3435-A17F-4938-A6A4-154F0FFDEF87}" styleName="Table_1">
    <a:wholeTbl>
      <a:tcTxStyle>
        <a:font>
          <a:latin typeface="Arial"/>
          <a:ea typeface="Arial"/>
          <a:cs typeface="Arial"/>
        </a:font>
        <a:srgbClr val="000000"/>
      </a:tcTxStyle>
      <a:tcStyle>
        <a:tcBdr>
          <a:left>
            <a:ln w="12700" cap="flat" cmpd="sng">
              <a:solidFill>
                <a:srgbClr val="6AA84F"/>
              </a:solidFill>
              <a:prstDash val="solid"/>
              <a:round/>
              <a:headEnd type="none" w="sm" len="sm"/>
              <a:tailEnd type="none" w="sm" len="sm"/>
            </a:ln>
          </a:left>
          <a:right>
            <a:ln w="12700" cap="flat" cmpd="sng">
              <a:solidFill>
                <a:srgbClr val="6AA84F"/>
              </a:solidFill>
              <a:prstDash val="solid"/>
              <a:round/>
              <a:headEnd type="none" w="sm" len="sm"/>
              <a:tailEnd type="none" w="sm" len="sm"/>
            </a:ln>
          </a:right>
          <a:top>
            <a:ln w="12700" cap="flat" cmpd="sng">
              <a:solidFill>
                <a:srgbClr val="6AA84F"/>
              </a:solidFill>
              <a:prstDash val="solid"/>
              <a:round/>
              <a:headEnd type="none" w="sm" len="sm"/>
              <a:tailEnd type="none" w="sm" len="sm"/>
            </a:ln>
          </a:top>
          <a:bottom>
            <a:ln w="12700" cap="flat" cmpd="sng">
              <a:solidFill>
                <a:srgbClr val="6AA84F"/>
              </a:solidFill>
              <a:prstDash val="solid"/>
              <a:round/>
              <a:headEnd type="none" w="sm" len="sm"/>
              <a:tailEnd type="none" w="sm" len="sm"/>
            </a:ln>
          </a:bottom>
          <a:insideH>
            <a:ln w="12700" cap="flat" cmpd="sng">
              <a:solidFill>
                <a:srgbClr val="6AA84F"/>
              </a:solidFill>
              <a:prstDash val="solid"/>
              <a:round/>
              <a:headEnd type="none" w="sm" len="sm"/>
              <a:tailEnd type="none" w="sm" len="sm"/>
            </a:ln>
          </a:insideH>
          <a:insideV>
            <a:ln w="12700" cap="flat" cmpd="sng">
              <a:solidFill>
                <a:srgbClr val="6AA84F"/>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CF52EA5-8CFA-414B-AF81-F6D037CE40AA}"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F942736-FCCF-47B2-B0FD-4E4E20E34DDD}" styleName="Table_3">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636" y="108"/>
      </p:cViewPr>
      <p:guideLst>
        <p:guide orient="horz" pos="2160"/>
        <p:guide pos="3839"/>
        <p:guide pos="172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0.fntdata"/><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notesMaster" Target="notesMasters/notesMaster1.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 name="Google Shape;263;p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700803bf6d_1_32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700803bf6d_1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It is well known that Deep Learning Models usually outperform traditional Machine Learning Methods and other statistical based models, so we tried multiple deep learning based methods in our case and by the results, we observed that GRUs among all other desp learning based models performed the best. As we know that GRU is an improvised version of standard RNNs, it is able to capture long term trends and it effectively deals with the vanishing gradient problem. In addition to this, GRUs are computationally efficient as compared to its well known counterpart, LSTMs. It is expected to get better results, as compared to previous models like arima, we are able to integrate both hand crafted features and past values and as expected we get marginally better results for main meter and sub_meter1. However for submeter2, the results of arima is better then GRU. For further slides, please note that main_meter and sub_meter1 have higher variance as compared to sub_meter2.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700803bf6d_1_30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700803bf6d_1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Stacked prediction is usually used to integrate prediction from multiple models to get results which is more robust. In our case, We observe that no one models performs the best on all the meters. This is because the properties of the series are different. So we decided to stack the predictions from GRU and Arima because GRU captures the variance well and Arima is mean-centric. To determine the weigths we decided to use the given formula based where x and y are the result of these model on validation set. We can see that if results are better then that model gets more weight. These are the final results from stacked prediction.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700d3bf38e_77_14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700d3bf38e_77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This is the comparative analysis of all the models and approaches which we have used and we observe that the stacked approach performs the best on the aggregate level on the validation set.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700803bf6d_1_31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700803bf6d_1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Concluding the presentation, we see that stacked prediction is x% better than Arima, y% better than XGBoost and z% better than GRU on an aggregate level.</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700803bf6d_1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7" name="Google Shape;547;g700803bf6d_1_34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700d3bf38e_96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5" name="Google Shape;555;g700d3bf38e_96_26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700d3bf38e_77_9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700d3bf38e_77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700d3bf38e_62_1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700d3bf38e_6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7ec4190264_0_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7ec41902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7ec4190264_3_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7ec419026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700d3bf38e_6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Good Afternoon Judges, </a:t>
            </a:r>
            <a:r>
              <a:rPr lang="en-US">
                <a:solidFill>
                  <a:schemeClr val="dk1"/>
                </a:solidFill>
              </a:rPr>
              <a:t>To keep you align with the agenda of this presentation We</a:t>
            </a:r>
            <a:r>
              <a:rPr lang="en-US"/>
              <a:t> will first start with a big picture of what we are going to present during the course of our presentation,. We will start with our understanding of the problem statement provided, along with some traditional exploratory data analysis. Then we will explain how we have developed intelligent features and removed outliers to help our models learn better. We then move on to explain different models we have applied and the results which we have got on the validation set. Finally we found that there is no one model to rule them all, and hence stacking the predictions from different models is the solution. So let us begin.    </a:t>
            </a:r>
            <a:endParaRPr/>
          </a:p>
        </p:txBody>
      </p:sp>
      <p:sp>
        <p:nvSpPr>
          <p:cNvPr id="272" name="Google Shape;272;g700d3bf38e_60_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7ec4190264_1_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7ec419026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XGboost is a ml model while time series models like Arima and neural networks like GRU capture sequential data properly. Given data has components of both variance and linearity. GRU capture components of variance while linearity is best captured by ARIMA. GRU and ARIMA are specifically built for dealing with Time series data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7ec4190264_1_5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7ec4190264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US"/>
              <a:t>ARIMA methodology also allows models to be built that incorporate both autoregressive and moving average parameters together. These models are often referred to as "mixed models". Although this makes for a more complicated forecasting tool, the structure may indeed simulate the series better and produce a more accurate forecast. Pure models imply that the structure consists only of AR or MA parameters - not both.</a:t>
            </a:r>
            <a:r>
              <a:rPr lang="en-US">
                <a:solidFill>
                  <a:schemeClr val="dk1"/>
                </a:solidFill>
              </a:rPr>
              <a:t>The models developed by this approach are usually called ARIMA models because they use a combination of autoregressive (AR), integration (I) and moving average (MA) operations.</a:t>
            </a:r>
            <a:endParaRPr/>
          </a:p>
          <a:p>
            <a:pPr marL="0" lvl="0" indent="0" algn="l" rtl="0">
              <a:lnSpc>
                <a:spcPct val="115000"/>
              </a:lnSpc>
              <a:spcBef>
                <a:spcPts val="1200"/>
              </a:spcBef>
              <a:spcAft>
                <a:spcPts val="0"/>
              </a:spcAft>
              <a:buClr>
                <a:schemeClr val="dk1"/>
              </a:buClr>
              <a:buSzPts val="1100"/>
              <a:buFont typeface="Arial"/>
              <a:buNone/>
            </a:pPr>
            <a:r>
              <a:rPr lang="en-US"/>
              <a:t>using auto arima , we are getting better results by ignoring the seasonality parameters.</a:t>
            </a:r>
            <a:endParaRPr/>
          </a:p>
          <a:p>
            <a:pPr marL="0" lvl="0" indent="0" algn="l" rtl="0">
              <a:lnSpc>
                <a:spcPct val="115000"/>
              </a:lnSpc>
              <a:spcBef>
                <a:spcPts val="1200"/>
              </a:spcBef>
              <a:spcAft>
                <a:spcPts val="0"/>
              </a:spcAft>
              <a:buClr>
                <a:schemeClr val="dk1"/>
              </a:buClr>
              <a:buSzPts val="1100"/>
              <a:buFont typeface="Arial"/>
              <a:buNone/>
            </a:pPr>
            <a:endParaRPr/>
          </a:p>
          <a:p>
            <a:pPr marL="0" lvl="0" indent="0" algn="l" rtl="0">
              <a:spcBef>
                <a:spcPts val="120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7ec4190264_13_49: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7ec4190264_13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7ec4190264_49_19: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7ec4190264_49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7ec4190264_13_9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7ec4190264_13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7ecd7717d2_9_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7ecd7717d2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7ecd7717d2_6_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7ecd7717d2_6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700803bf6d_1_31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700803bf6d_1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Dream Vidyut is a electricity generation company which aims to accurately forecast electricity consumption to avoid the problems caused due to demand supply mismatch. </a:t>
            </a:r>
            <a:endParaRPr/>
          </a:p>
          <a:p>
            <a:pPr marL="0" lvl="0" indent="0" algn="l" rtl="0">
              <a:spcBef>
                <a:spcPts val="0"/>
              </a:spcBef>
              <a:spcAft>
                <a:spcPts val="0"/>
              </a:spcAft>
              <a:buNone/>
            </a:pPr>
            <a:endParaRPr/>
          </a:p>
          <a:p>
            <a:pPr marL="0" lvl="0" indent="0" algn="l" rtl="0">
              <a:spcBef>
                <a:spcPts val="0"/>
              </a:spcBef>
              <a:spcAft>
                <a:spcPts val="0"/>
              </a:spcAft>
              <a:buNone/>
            </a:pPr>
            <a:r>
              <a:rPr lang="en-US"/>
              <a:t>We are given with the electricity consumption data of 5 corporate buildings, through it’s meter readings at the interval of 15 minutes each from April to December. And our task is to develop intelligent &amp; data-driven models to provide with efficient electricity consumption forecasting. </a:t>
            </a:r>
            <a:endParaRPr/>
          </a:p>
          <a:p>
            <a:pPr marL="0" lvl="0" indent="0" algn="l" rtl="0">
              <a:spcBef>
                <a:spcPts val="0"/>
              </a:spcBef>
              <a:spcAft>
                <a:spcPts val="0"/>
              </a:spcAft>
              <a:buNone/>
            </a:pPr>
            <a:endParaRPr/>
          </a:p>
          <a:p>
            <a:pPr marL="0" lvl="0" indent="0" algn="l" rtl="0">
              <a:spcBef>
                <a:spcPts val="0"/>
              </a:spcBef>
              <a:spcAft>
                <a:spcPts val="0"/>
              </a:spcAft>
              <a:buNone/>
            </a:pPr>
            <a:r>
              <a:rPr lang="en-US"/>
              <a:t>Here, is the glimpse of the data summary, for meter readings aggregated over the buildings. We can clearly see that Meter consumption levels for main meter is significantly higher than that of submeter 1 &amp; submeter 2. Also, we can see there is high difference between the maximum values and the median values, which clearly shows that there exists outliers which give us a hint for the existence of outliers treating which could help us build more generalized and robust models.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700803bf6d_1_29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700803bf6d_1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Let us see how these time series varies. Here is a canvas of all the 15 time series for different combinations of buildings and meters. </a:t>
            </a:r>
            <a:endParaRPr/>
          </a:p>
          <a:p>
            <a:pPr marL="0" lvl="0" indent="0" algn="l" rtl="0">
              <a:spcBef>
                <a:spcPts val="0"/>
              </a:spcBef>
              <a:spcAft>
                <a:spcPts val="0"/>
              </a:spcAft>
              <a:buNone/>
            </a:pPr>
            <a:endParaRPr/>
          </a:p>
          <a:p>
            <a:pPr marL="0" lvl="0" indent="0" algn="l" rtl="0">
              <a:spcBef>
                <a:spcPts val="0"/>
              </a:spcBef>
              <a:spcAft>
                <a:spcPts val="0"/>
              </a:spcAft>
              <a:buNone/>
            </a:pPr>
            <a:r>
              <a:rPr lang="en-US"/>
              <a:t>It is visible that the variation in Main meter is much higher as compared to sub meter 1. While submeter 2 remains nearly at the same level with a exception in the case of Building 4. </a:t>
            </a:r>
            <a:endParaRPr/>
          </a:p>
          <a:p>
            <a:pPr marL="0" lvl="0" indent="0" algn="l" rtl="0">
              <a:spcBef>
                <a:spcPts val="0"/>
              </a:spcBef>
              <a:spcAft>
                <a:spcPts val="0"/>
              </a:spcAft>
              <a:buNone/>
            </a:pPr>
            <a:endParaRPr/>
          </a:p>
          <a:p>
            <a:pPr marL="0" lvl="0" indent="0" algn="l" rtl="0">
              <a:spcBef>
                <a:spcPts val="0"/>
              </a:spcBef>
              <a:spcAft>
                <a:spcPts val="0"/>
              </a:spcAft>
              <a:buNone/>
            </a:pPr>
            <a:r>
              <a:rPr lang="en-US"/>
              <a:t>We have also visualized the correlation matrices for the consumption levels meter-wise as well as building-wise. We can see that there is a fair correlation between consumption level for different meters. Main meter and submeter 1 are fairly correlated with a correlation of 0.75. Also, buildings show good correlation levels which can be intuitively supported by the idea that all of them are corporate buildings.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700803bf6d_1_29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700803bf6d_1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solidFill>
                  <a:schemeClr val="dk1"/>
                </a:solidFill>
              </a:rPr>
              <a:t>Feature engineering is one the important steps in data analytics, This is where actual creativity comes in. We have observed that our electricity consumption have two kind of seasonality. Seasonality within a week,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700803bf6d_1_31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700803bf6d_1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600">
                <a:solidFill>
                  <a:schemeClr val="dk1"/>
                </a:solidFill>
              </a:rPr>
              <a:t>Degree of Freedoms - 32998 Confidence Level = .95 </a:t>
            </a:r>
            <a:endParaRPr sz="16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700803bf6d_3_15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700803bf6d_3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Anomaly detection and if present its treatment is an important part of any real world data problem. By plotting the box plots over the building data, it is very evident that there are outliers,treatment of which should improve the accuracy. The outliers are replaced by median of the respected series. Since the anomalies constitute of very small percentage of the series, treating them should not significantly affect the series.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700803bf6d_1_30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700803bf6d_1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050">
                <a:solidFill>
                  <a:srgbClr val="222222"/>
                </a:solidFill>
                <a:highlight>
                  <a:srgbClr val="FFFFFF"/>
                </a:highlight>
              </a:rPr>
              <a:t>The AR(AutoRegressive)  part of ARIMA indicates that the evolving variable of interest is regressed on its own lagged (i.e., prior) values. The MA(Moving Average)  part indicates that the regression error is actually a linear combination of error terms whose values occurred contemporaneously and at various times in the past. The I (for "integrated") indicates that the data values have been replaced with the difference between their values and the previous values (and this differencing process may have been performed more than once). The purpose of each of these features is to make the model fit to the data as well as possible.</a:t>
            </a:r>
            <a:endParaRPr sz="1050">
              <a:solidFill>
                <a:srgbClr val="222222"/>
              </a:solidFill>
              <a:highlight>
                <a:srgbClr val="FFFFFF"/>
              </a:highlight>
            </a:endParaRPr>
          </a:p>
          <a:p>
            <a:pPr marL="0" lvl="0" indent="0" algn="l" rtl="0">
              <a:spcBef>
                <a:spcPts val="0"/>
              </a:spcBef>
              <a:spcAft>
                <a:spcPts val="0"/>
              </a:spcAft>
              <a:buClr>
                <a:schemeClr val="dk1"/>
              </a:buClr>
              <a:buSzPts val="1100"/>
              <a:buFont typeface="Arial"/>
              <a:buNone/>
            </a:pPr>
            <a:endParaRPr sz="1050">
              <a:solidFill>
                <a:srgbClr val="222222"/>
              </a:solidFill>
              <a:highlight>
                <a:srgbClr val="FFFFFF"/>
              </a:highlight>
            </a:endParaRPr>
          </a:p>
          <a:p>
            <a:pPr marL="0" lvl="0" indent="0" algn="l" rtl="0">
              <a:spcBef>
                <a:spcPts val="0"/>
              </a:spcBef>
              <a:spcAft>
                <a:spcPts val="0"/>
              </a:spcAft>
              <a:buClr>
                <a:schemeClr val="dk1"/>
              </a:buClr>
              <a:buSzPts val="1100"/>
              <a:buFont typeface="Arial"/>
              <a:buNone/>
            </a:pPr>
            <a:r>
              <a:rPr lang="en-US" sz="1050">
                <a:solidFill>
                  <a:srgbClr val="222222"/>
                </a:solidFill>
                <a:highlight>
                  <a:srgbClr val="FFFFFF"/>
                </a:highlight>
              </a:rPr>
              <a:t>The very obvious question is why we have preferred arima over other models.</a:t>
            </a:r>
            <a:endParaRPr sz="1050">
              <a:solidFill>
                <a:srgbClr val="222222"/>
              </a:solidFill>
              <a:highlight>
                <a:srgbClr val="FFFFFF"/>
              </a:highlight>
            </a:endParaRPr>
          </a:p>
          <a:p>
            <a:pPr marL="0" lvl="0" indent="0" algn="l" rtl="0">
              <a:spcBef>
                <a:spcPts val="0"/>
              </a:spcBef>
              <a:spcAft>
                <a:spcPts val="0"/>
              </a:spcAft>
              <a:buClr>
                <a:schemeClr val="dk1"/>
              </a:buClr>
              <a:buSzPts val="1100"/>
              <a:buFont typeface="Arial"/>
              <a:buNone/>
            </a:pPr>
            <a:endParaRPr sz="1050">
              <a:solidFill>
                <a:srgbClr val="222222"/>
              </a:solidFill>
              <a:highlight>
                <a:srgbClr val="FFFFFF"/>
              </a:highlight>
            </a:endParaRPr>
          </a:p>
          <a:p>
            <a:pPr marL="0" lvl="0" indent="0" algn="l" rtl="0">
              <a:spcBef>
                <a:spcPts val="0"/>
              </a:spcBef>
              <a:spcAft>
                <a:spcPts val="0"/>
              </a:spcAft>
              <a:buClr>
                <a:schemeClr val="dk1"/>
              </a:buClr>
              <a:buSzPts val="1100"/>
              <a:buFont typeface="Arial"/>
              <a:buNone/>
            </a:pPr>
            <a:r>
              <a:rPr lang="en-US" sz="1050">
                <a:solidFill>
                  <a:srgbClr val="222222"/>
                </a:solidFill>
                <a:highlight>
                  <a:srgbClr val="FFFFFF"/>
                </a:highlight>
              </a:rPr>
              <a:t>ARIMA is one of the most common statistical models tailor-made for forecasting univariate time series data. </a:t>
            </a:r>
            <a:br>
              <a:rPr lang="en-US" sz="1050">
                <a:solidFill>
                  <a:srgbClr val="222222"/>
                </a:solidFill>
                <a:highlight>
                  <a:srgbClr val="FFFFFF"/>
                </a:highlight>
              </a:rPr>
            </a:br>
            <a:r>
              <a:rPr lang="en-US" sz="1050">
                <a:solidFill>
                  <a:srgbClr val="222222"/>
                </a:solidFill>
                <a:highlight>
                  <a:srgbClr val="FFFFFF"/>
                </a:highlight>
              </a:rPr>
              <a:t>It captures the mean or the linearity pattern of the data well.</a:t>
            </a:r>
            <a:br>
              <a:rPr lang="en-US" sz="1050">
                <a:solidFill>
                  <a:srgbClr val="222222"/>
                </a:solidFill>
                <a:highlight>
                  <a:srgbClr val="FFFFFF"/>
                </a:highlight>
              </a:rPr>
            </a:br>
            <a:r>
              <a:rPr lang="en-US" sz="1050">
                <a:solidFill>
                  <a:srgbClr val="222222"/>
                </a:solidFill>
                <a:highlight>
                  <a:srgbClr val="FFFFFF"/>
                </a:highlight>
              </a:rPr>
              <a:t>This is particularly useful in case of the sub-meter 2 readings, which have very little variance and are spread over a comparatively short range of values, thus giving us desirable results.</a:t>
            </a:r>
            <a:endParaRPr sz="1050">
              <a:solidFill>
                <a:srgbClr val="222222"/>
              </a:solidFill>
              <a:highlight>
                <a:srgbClr val="FFFFFF"/>
              </a:highlight>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700803bf6d_1_319: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700803bf6d_1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600"/>
              </a:spcBef>
              <a:spcAft>
                <a:spcPts val="0"/>
              </a:spcAft>
              <a:buClr>
                <a:schemeClr val="dk1"/>
              </a:buClr>
              <a:buSzPts val="1100"/>
              <a:buFont typeface="Arial"/>
              <a:buNone/>
            </a:pPr>
            <a:r>
              <a:rPr lang="en-US" sz="1600">
                <a:solidFill>
                  <a:srgbClr val="434343"/>
                </a:solidFill>
                <a:latin typeface="Times New Roman"/>
                <a:ea typeface="Times New Roman"/>
                <a:cs typeface="Times New Roman"/>
                <a:sym typeface="Times New Roman"/>
              </a:rPr>
              <a:t>Theory</a:t>
            </a:r>
            <a:endParaRPr sz="1600">
              <a:solidFill>
                <a:srgbClr val="434343"/>
              </a:solidFill>
              <a:latin typeface="Times New Roman"/>
              <a:ea typeface="Times New Roman"/>
              <a:cs typeface="Times New Roman"/>
              <a:sym typeface="Times New Roman"/>
            </a:endParaRPr>
          </a:p>
          <a:p>
            <a:pPr marL="0" lvl="0" indent="0" algn="l" rtl="0">
              <a:lnSpc>
                <a:spcPct val="115000"/>
              </a:lnSpc>
              <a:spcBef>
                <a:spcPts val="40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XGBoost is an optimized distributed gradient boosting library designed to be highly efficient, flexible and portable. It implements machine learning algorithms under the Gradient Boosting framework. It is an approach where new models are created that predict the residuals or errors of prior models and then added together to make the final prediction. It is called gradient boosting because it uses a gradient descent algorithm to minimize the loss when adding new models. </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1600"/>
              </a:spcBef>
              <a:spcAft>
                <a:spcPts val="0"/>
              </a:spcAft>
              <a:buClr>
                <a:schemeClr val="dk1"/>
              </a:buClr>
              <a:buSzPts val="1100"/>
              <a:buFont typeface="Arial"/>
              <a:buNone/>
            </a:pPr>
            <a:r>
              <a:rPr lang="en-US" sz="1600">
                <a:solidFill>
                  <a:srgbClr val="434343"/>
                </a:solidFill>
                <a:latin typeface="Times New Roman"/>
                <a:ea typeface="Times New Roman"/>
                <a:cs typeface="Times New Roman"/>
                <a:sym typeface="Times New Roman"/>
              </a:rPr>
              <a:t>Why XGBoost?</a:t>
            </a:r>
            <a:endParaRPr sz="1600">
              <a:solidFill>
                <a:srgbClr val="434343"/>
              </a:solidFill>
              <a:latin typeface="Times New Roman"/>
              <a:ea typeface="Times New Roman"/>
              <a:cs typeface="Times New Roman"/>
              <a:sym typeface="Times New Roman"/>
            </a:endParaRPr>
          </a:p>
          <a:p>
            <a:pPr marL="0" lvl="0" indent="0" algn="l" rtl="0">
              <a:lnSpc>
                <a:spcPct val="115000"/>
              </a:lnSpc>
              <a:spcBef>
                <a:spcPts val="40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The two reasons to use XGBoost are also the two goals of the project:</a:t>
            </a:r>
            <a:endParaRPr sz="1200">
              <a:solidFill>
                <a:schemeClr val="dk1"/>
              </a:solidFill>
              <a:latin typeface="Times New Roman"/>
              <a:ea typeface="Times New Roman"/>
              <a:cs typeface="Times New Roman"/>
              <a:sym typeface="Times New Roman"/>
            </a:endParaRPr>
          </a:p>
          <a:p>
            <a:pPr marL="457200" lvl="0" indent="-304800" algn="l" rtl="0">
              <a:lnSpc>
                <a:spcPct val="115000"/>
              </a:lnSpc>
              <a:spcBef>
                <a:spcPts val="0"/>
              </a:spcBef>
              <a:spcAft>
                <a:spcPts val="0"/>
              </a:spcAft>
              <a:buClr>
                <a:schemeClr val="dk1"/>
              </a:buClr>
              <a:buSzPts val="1200"/>
              <a:buFont typeface="Times New Roman"/>
              <a:buChar char="●"/>
            </a:pPr>
            <a:r>
              <a:rPr lang="en-US" sz="1200">
                <a:solidFill>
                  <a:schemeClr val="dk1"/>
                </a:solidFill>
                <a:latin typeface="Times New Roman"/>
                <a:ea typeface="Times New Roman"/>
                <a:cs typeface="Times New Roman"/>
                <a:sym typeface="Times New Roman"/>
              </a:rPr>
              <a:t>Execution Speed: It is really fast when compared to other implementations of gradient boosting.</a:t>
            </a:r>
            <a:endParaRPr sz="1200">
              <a:solidFill>
                <a:schemeClr val="dk1"/>
              </a:solidFill>
              <a:latin typeface="Times New Roman"/>
              <a:ea typeface="Times New Roman"/>
              <a:cs typeface="Times New Roman"/>
              <a:sym typeface="Times New Roman"/>
            </a:endParaRPr>
          </a:p>
          <a:p>
            <a:pPr marL="457200" lvl="0" indent="-304800" algn="l" rtl="0">
              <a:lnSpc>
                <a:spcPct val="115000"/>
              </a:lnSpc>
              <a:spcBef>
                <a:spcPts val="0"/>
              </a:spcBef>
              <a:spcAft>
                <a:spcPts val="0"/>
              </a:spcAft>
              <a:buClr>
                <a:schemeClr val="dk1"/>
              </a:buClr>
              <a:buSzPts val="1200"/>
              <a:buFont typeface="Times New Roman"/>
              <a:buChar char="●"/>
            </a:pPr>
            <a:r>
              <a:rPr lang="en-US" sz="1200">
                <a:solidFill>
                  <a:schemeClr val="dk1"/>
                </a:solidFill>
                <a:latin typeface="Times New Roman"/>
                <a:ea typeface="Times New Roman"/>
                <a:cs typeface="Times New Roman"/>
                <a:sym typeface="Times New Roman"/>
              </a:rPr>
              <a:t>Model Performance: It dominates structured or tabular datasets on classification and regression predictive modelling problems.</a:t>
            </a:r>
            <a:endParaRPr sz="1200">
              <a:solidFill>
                <a:schemeClr val="dk1"/>
              </a:solidFill>
              <a:latin typeface="Times New Roman"/>
              <a:ea typeface="Times New Roman"/>
              <a:cs typeface="Times New Roman"/>
              <a:sym typeface="Times New Roman"/>
            </a:endParaRPr>
          </a:p>
          <a:p>
            <a:pPr marL="457200" lvl="0" indent="0" algn="l" rtl="0">
              <a:lnSpc>
                <a:spcPct val="115000"/>
              </a:lnSpc>
              <a:spcBef>
                <a:spcPts val="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Finally, the evidence is that it is the go-to algorithm for competition winners on the Kaggle competitive data science platform. </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After time series model, we implemented ML models to check if it could possibly improve the results. XG Boost was chosen mainly because of its higher execution speed.</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It calculates errors and residuals of a base model and uses them to keep building better models, until it can reduce the loss as much as possible.</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However, the results obtained were worse compared to ARIMA, which is perhaps because XGB didn’t take the time series pattern of the data into consideration.</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1">
  <p:cSld name="Title Slide 1">
    <p:bg>
      <p:bgPr>
        <a:solidFill>
          <a:schemeClr val="lt1"/>
        </a:solidFill>
        <a:effectLst/>
      </p:bgPr>
    </p:bg>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a:stretch/>
        </p:blipFill>
        <p:spPr>
          <a:xfrm>
            <a:off x="0" y="893"/>
            <a:ext cx="12188825" cy="6856214"/>
          </a:xfrm>
          <a:prstGeom prst="rect">
            <a:avLst/>
          </a:prstGeom>
          <a:noFill/>
          <a:ln>
            <a:noFill/>
          </a:ln>
        </p:spPr>
      </p:pic>
      <p:sp>
        <p:nvSpPr>
          <p:cNvPr id="9" name="Google Shape;9;p2"/>
          <p:cNvSpPr txBox="1">
            <a:spLocks noGrp="1"/>
          </p:cNvSpPr>
          <p:nvPr>
            <p:ph type="ctrTitle"/>
          </p:nvPr>
        </p:nvSpPr>
        <p:spPr>
          <a:xfrm>
            <a:off x="6096156" y="5131500"/>
            <a:ext cx="5641882" cy="779717"/>
          </a:xfrm>
          <a:prstGeom prst="rect">
            <a:avLst/>
          </a:prstGeom>
          <a:noFill/>
          <a:ln>
            <a:noFill/>
          </a:ln>
        </p:spPr>
        <p:txBody>
          <a:bodyPr spcFirstLastPara="1" wrap="square" lIns="0" tIns="0" rIns="0" bIns="0" anchor="b" anchorCtr="0">
            <a:noAutofit/>
          </a:bodyPr>
          <a:lstStyle>
            <a:lvl1pPr lvl="0" algn="l">
              <a:lnSpc>
                <a:spcPct val="102380"/>
              </a:lnSpc>
              <a:spcBef>
                <a:spcPts val="0"/>
              </a:spcBef>
              <a:spcAft>
                <a:spcPts val="0"/>
              </a:spcAft>
              <a:buClr>
                <a:schemeClr val="dk1"/>
              </a:buClr>
              <a:buSzPts val="2100"/>
              <a:buFont typeface="Libre Franklin Medium"/>
              <a:buChar char="●"/>
              <a:defRPr sz="2100" b="0" i="0" cap="none">
                <a:solidFill>
                  <a:schemeClr val="dk1"/>
                </a:solidFill>
                <a:latin typeface="Libre Franklin Medium"/>
                <a:ea typeface="Libre Franklin Medium"/>
                <a:cs typeface="Libre Franklin Medium"/>
                <a:sym typeface="Libre Franklin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 name="Google Shape;10;p2"/>
          <p:cNvSpPr txBox="1">
            <a:spLocks noGrp="1"/>
          </p:cNvSpPr>
          <p:nvPr>
            <p:ph type="body" idx="1"/>
          </p:nvPr>
        </p:nvSpPr>
        <p:spPr>
          <a:xfrm>
            <a:off x="6096533" y="6225933"/>
            <a:ext cx="5641504" cy="236988"/>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0"/>
              </a:spcBef>
              <a:spcAft>
                <a:spcPts val="0"/>
              </a:spcAft>
              <a:buSzPts val="1400"/>
              <a:buNone/>
              <a:defRPr sz="1400">
                <a:solidFill>
                  <a:schemeClr val="dk1"/>
                </a:solidFill>
              </a:defRPr>
            </a:lvl1pPr>
            <a:lvl2pPr marL="914400" lvl="1" indent="-228600" algn="l">
              <a:lnSpc>
                <a:spcPct val="110000"/>
              </a:lnSpc>
              <a:spcBef>
                <a:spcPts val="0"/>
              </a:spcBef>
              <a:spcAft>
                <a:spcPts val="0"/>
              </a:spcAft>
              <a:buSzPts val="1200"/>
              <a:buNone/>
              <a:defRPr sz="1200">
                <a:solidFill>
                  <a:srgbClr val="FFFFFF"/>
                </a:solidFill>
              </a:defRPr>
            </a:lvl2pPr>
            <a:lvl3pPr marL="1371600" lvl="2" indent="-228600" algn="l">
              <a:lnSpc>
                <a:spcPct val="110000"/>
              </a:lnSpc>
              <a:spcBef>
                <a:spcPts val="1200"/>
              </a:spcBef>
              <a:spcAft>
                <a:spcPts val="0"/>
              </a:spcAft>
              <a:buSzPts val="1200"/>
              <a:buNone/>
              <a:defRPr sz="1200">
                <a:solidFill>
                  <a:srgbClr val="FFFFFF"/>
                </a:solidFill>
              </a:defRPr>
            </a:lvl3pPr>
            <a:lvl4pPr marL="1828800" lvl="3" indent="-228600" algn="l">
              <a:spcBef>
                <a:spcPts val="1200"/>
              </a:spcBef>
              <a:spcAft>
                <a:spcPts val="0"/>
              </a:spcAft>
              <a:buClr>
                <a:srgbClr val="FFFFFF"/>
              </a:buClr>
              <a:buSzPts val="1200"/>
              <a:buNone/>
              <a:defRPr sz="1200">
                <a:solidFill>
                  <a:srgbClr val="FFFFFF"/>
                </a:solidFill>
              </a:defRPr>
            </a:lvl4pPr>
            <a:lvl5pPr marL="2286000" lvl="4" indent="-228600" algn="l">
              <a:spcBef>
                <a:spcPts val="240"/>
              </a:spcBef>
              <a:spcAft>
                <a:spcPts val="0"/>
              </a:spcAft>
              <a:buClr>
                <a:srgbClr val="FFFFFF"/>
              </a:buClr>
              <a:buSzPts val="1200"/>
              <a:buNone/>
              <a:defRPr sz="1200">
                <a:solidFill>
                  <a:srgbClr val="FFFFF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 name="Google Shape;11;p2"/>
          <p:cNvSpPr txBox="1">
            <a:spLocks noGrp="1"/>
          </p:cNvSpPr>
          <p:nvPr>
            <p:ph type="body" idx="2"/>
          </p:nvPr>
        </p:nvSpPr>
        <p:spPr>
          <a:xfrm>
            <a:off x="6096000" y="5900275"/>
            <a:ext cx="5641975" cy="314325"/>
          </a:xfrm>
          <a:prstGeom prst="rect">
            <a:avLst/>
          </a:prstGeom>
          <a:noFill/>
          <a:ln>
            <a:noFill/>
          </a:ln>
        </p:spPr>
        <p:txBody>
          <a:bodyPr spcFirstLastPara="1" wrap="square" lIns="0" tIns="45700" rIns="0" bIns="45700" anchor="t" anchorCtr="0">
            <a:noAutofit/>
          </a:bodyPr>
          <a:lstStyle>
            <a:lvl1pPr marL="457200" lvl="0" indent="-228600" algn="l">
              <a:lnSpc>
                <a:spcPct val="110000"/>
              </a:lnSpc>
              <a:spcBef>
                <a:spcPts val="0"/>
              </a:spcBef>
              <a:spcAft>
                <a:spcPts val="0"/>
              </a:spcAft>
              <a:buSzPts val="1700"/>
              <a:buNone/>
              <a:defRPr sz="1700"/>
            </a:lvl1pPr>
            <a:lvl2pPr marL="914400" lvl="1" indent="-342900" algn="l">
              <a:lnSpc>
                <a:spcPct val="110000"/>
              </a:lnSpc>
              <a:spcBef>
                <a:spcPts val="1200"/>
              </a:spcBef>
              <a:spcAft>
                <a:spcPts val="0"/>
              </a:spcAft>
              <a:buSzPts val="1800"/>
              <a:buChar char="○"/>
              <a:defRPr/>
            </a:lvl2pPr>
            <a:lvl3pPr marL="1371600" lvl="2" indent="-342900" algn="l">
              <a:lnSpc>
                <a:spcPct val="110000"/>
              </a:lnSpc>
              <a:spcBef>
                <a:spcPts val="1200"/>
              </a:spcBef>
              <a:spcAft>
                <a:spcPts val="0"/>
              </a:spcAft>
              <a:buSzPts val="1800"/>
              <a:buChar char="■"/>
              <a:defRPr/>
            </a:lvl3pPr>
            <a:lvl4pPr marL="1828800" lvl="3" indent="-342900" algn="l">
              <a:spcBef>
                <a:spcPts val="120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column Content">
  <p:cSld name="2-column Content">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589619" y="296131"/>
            <a:ext cx="7251192" cy="766895"/>
          </a:xfrm>
          <a:prstGeom prst="rect">
            <a:avLst/>
          </a:prstGeom>
          <a:noFill/>
          <a:ln>
            <a:noFill/>
          </a:ln>
        </p:spPr>
        <p:txBody>
          <a:bodyPr spcFirstLastPara="1" wrap="square" lIns="0" tIns="0" rIns="0" bIns="0" anchor="b" anchorCtr="0">
            <a:noAutofit/>
          </a:bodyPr>
          <a:lstStyle>
            <a:lvl1pPr lvl="0" algn="l">
              <a:spcBef>
                <a:spcPts val="0"/>
              </a:spcBef>
              <a:spcAft>
                <a:spcPts val="0"/>
              </a:spcAft>
              <a:buClr>
                <a:srgbClr val="0B6A38"/>
              </a:buClr>
              <a:buSzPts val="1800"/>
              <a:buChar cha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1"/>
          <p:cNvSpPr txBox="1">
            <a:spLocks noGrp="1"/>
          </p:cNvSpPr>
          <p:nvPr>
            <p:ph type="body" idx="1"/>
          </p:nvPr>
        </p:nvSpPr>
        <p:spPr>
          <a:xfrm>
            <a:off x="589620" y="1366323"/>
            <a:ext cx="5383398" cy="4729677"/>
          </a:xfrm>
          <a:prstGeom prst="rect">
            <a:avLst/>
          </a:prstGeom>
          <a:noFill/>
          <a:ln>
            <a:noFill/>
          </a:ln>
        </p:spPr>
        <p:txBody>
          <a:bodyPr spcFirstLastPara="1" wrap="square" lIns="0" tIns="45700" rIns="0" bIns="45700" anchor="t" anchorCtr="0">
            <a:noAutofit/>
          </a:bodyPr>
          <a:lstStyle>
            <a:lvl1pPr marL="457200" lvl="0" indent="-317500" algn="l">
              <a:lnSpc>
                <a:spcPct val="100000"/>
              </a:lnSpc>
              <a:spcBef>
                <a:spcPts val="0"/>
              </a:spcBef>
              <a:spcAft>
                <a:spcPts val="0"/>
              </a:spcAft>
              <a:buSzPts val="1400"/>
              <a:buChar char="●"/>
              <a:defRPr sz="14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295275" algn="l">
              <a:lnSpc>
                <a:spcPct val="100000"/>
              </a:lnSpc>
              <a:spcBef>
                <a:spcPts val="600"/>
              </a:spcBef>
              <a:spcAft>
                <a:spcPts val="0"/>
              </a:spcAft>
              <a:buClr>
                <a:schemeClr val="dk1"/>
              </a:buClr>
              <a:buSzPts val="1050"/>
              <a:buChar char="●"/>
              <a:defRPr sz="1050"/>
            </a:lvl4pPr>
            <a:lvl5pPr marL="2286000" lvl="4" indent="-295275" algn="l">
              <a:lnSpc>
                <a:spcPct val="100000"/>
              </a:lnSpc>
              <a:spcBef>
                <a:spcPts val="210"/>
              </a:spcBef>
              <a:spcAft>
                <a:spcPts val="0"/>
              </a:spcAft>
              <a:buClr>
                <a:schemeClr val="dk1"/>
              </a:buClr>
              <a:buSzPts val="1050"/>
              <a:buChar char="○"/>
              <a:defRPr sz="105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64" name="Google Shape;64;p11"/>
          <p:cNvSpPr txBox="1">
            <a:spLocks noGrp="1"/>
          </p:cNvSpPr>
          <p:nvPr>
            <p:ph type="body" idx="2"/>
          </p:nvPr>
        </p:nvSpPr>
        <p:spPr>
          <a:xfrm>
            <a:off x="6176164" y="1366323"/>
            <a:ext cx="5383398" cy="4729677"/>
          </a:xfrm>
          <a:prstGeom prst="rect">
            <a:avLst/>
          </a:prstGeom>
          <a:noFill/>
          <a:ln>
            <a:noFill/>
          </a:ln>
        </p:spPr>
        <p:txBody>
          <a:bodyPr spcFirstLastPara="1" wrap="square" lIns="0" tIns="45700" rIns="0" bIns="45700" anchor="t" anchorCtr="0">
            <a:noAutofit/>
          </a:bodyPr>
          <a:lstStyle>
            <a:lvl1pPr marL="457200" lvl="0" indent="-317500" algn="l">
              <a:lnSpc>
                <a:spcPct val="100000"/>
              </a:lnSpc>
              <a:spcBef>
                <a:spcPts val="0"/>
              </a:spcBef>
              <a:spcAft>
                <a:spcPts val="0"/>
              </a:spcAft>
              <a:buSzPts val="1400"/>
              <a:buChar char="●"/>
              <a:defRPr sz="14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295275" algn="l">
              <a:lnSpc>
                <a:spcPct val="100000"/>
              </a:lnSpc>
              <a:spcBef>
                <a:spcPts val="600"/>
              </a:spcBef>
              <a:spcAft>
                <a:spcPts val="0"/>
              </a:spcAft>
              <a:buClr>
                <a:schemeClr val="dk1"/>
              </a:buClr>
              <a:buSzPts val="1050"/>
              <a:buChar char="●"/>
              <a:defRPr sz="1050"/>
            </a:lvl4pPr>
            <a:lvl5pPr marL="2286000" lvl="4" indent="-295275" algn="l">
              <a:lnSpc>
                <a:spcPct val="100000"/>
              </a:lnSpc>
              <a:spcBef>
                <a:spcPts val="210"/>
              </a:spcBef>
              <a:spcAft>
                <a:spcPts val="0"/>
              </a:spcAft>
              <a:buClr>
                <a:schemeClr val="dk1"/>
              </a:buClr>
              <a:buSzPts val="1050"/>
              <a:buChar char="○"/>
              <a:defRPr sz="105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column w/sub-heads">
  <p:cSld name="2-column w/sub-heads">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589619" y="306253"/>
            <a:ext cx="7251192" cy="766895"/>
          </a:xfrm>
          <a:prstGeom prst="rect">
            <a:avLst/>
          </a:prstGeom>
          <a:noFill/>
          <a:ln>
            <a:noFill/>
          </a:ln>
        </p:spPr>
        <p:txBody>
          <a:bodyPr spcFirstLastPara="1" wrap="square" lIns="0" tIns="0" rIns="0" bIns="0" anchor="b" anchorCtr="0">
            <a:noAutofit/>
          </a:bodyPr>
          <a:lstStyle>
            <a:lvl1pPr lvl="0" algn="l">
              <a:spcBef>
                <a:spcPts val="0"/>
              </a:spcBef>
              <a:spcAft>
                <a:spcPts val="0"/>
              </a:spcAft>
              <a:buClr>
                <a:srgbClr val="0B6A38"/>
              </a:buClr>
              <a:buSzPts val="2800"/>
              <a:buFont typeface="Libre Franklin Medium"/>
              <a:buChar cha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2"/>
          <p:cNvSpPr txBox="1">
            <a:spLocks noGrp="1"/>
          </p:cNvSpPr>
          <p:nvPr>
            <p:ph type="body" idx="1"/>
          </p:nvPr>
        </p:nvSpPr>
        <p:spPr>
          <a:xfrm>
            <a:off x="589620" y="1376299"/>
            <a:ext cx="5385514" cy="693116"/>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0"/>
              </a:spcBef>
              <a:spcAft>
                <a:spcPts val="0"/>
              </a:spcAft>
              <a:buSzPts val="1800"/>
              <a:buNone/>
              <a:defRPr sz="1800" b="1"/>
            </a:lvl1pPr>
            <a:lvl2pPr marL="914400" lvl="1" indent="-228600" algn="l">
              <a:lnSpc>
                <a:spcPct val="110000"/>
              </a:lnSpc>
              <a:spcBef>
                <a:spcPts val="1200"/>
              </a:spcBef>
              <a:spcAft>
                <a:spcPts val="0"/>
              </a:spcAft>
              <a:buSzPts val="2000"/>
              <a:buNone/>
              <a:defRPr sz="2000" b="1"/>
            </a:lvl2pPr>
            <a:lvl3pPr marL="1371600" lvl="2" indent="-228600" algn="l">
              <a:lnSpc>
                <a:spcPct val="110000"/>
              </a:lnSpc>
              <a:spcBef>
                <a:spcPts val="1200"/>
              </a:spcBef>
              <a:spcAft>
                <a:spcPts val="0"/>
              </a:spcAft>
              <a:buSzPts val="1800"/>
              <a:buNone/>
              <a:defRPr sz="1800" b="1"/>
            </a:lvl3pPr>
            <a:lvl4pPr marL="1828800" lvl="3" indent="-228600" algn="l">
              <a:spcBef>
                <a:spcPts val="120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68" name="Google Shape;68;p12"/>
          <p:cNvSpPr txBox="1">
            <a:spLocks noGrp="1"/>
          </p:cNvSpPr>
          <p:nvPr>
            <p:ph type="body" idx="2"/>
          </p:nvPr>
        </p:nvSpPr>
        <p:spPr>
          <a:xfrm>
            <a:off x="589620" y="2071783"/>
            <a:ext cx="5385514" cy="4024218"/>
          </a:xfrm>
          <a:prstGeom prst="rect">
            <a:avLst/>
          </a:prstGeom>
          <a:noFill/>
          <a:ln>
            <a:noFill/>
          </a:ln>
        </p:spPr>
        <p:txBody>
          <a:bodyPr spcFirstLastPara="1" wrap="square" lIns="0" tIns="45700" rIns="0" bIns="45700" anchor="t" anchorCtr="0">
            <a:noAutofit/>
          </a:bodyPr>
          <a:lstStyle>
            <a:lvl1pPr marL="457200" lvl="0" indent="-317500" algn="l">
              <a:lnSpc>
                <a:spcPct val="110000"/>
              </a:lnSpc>
              <a:spcBef>
                <a:spcPts val="0"/>
              </a:spcBef>
              <a:spcAft>
                <a:spcPts val="0"/>
              </a:spcAft>
              <a:buSzPts val="1400"/>
              <a:buChar char="●"/>
              <a:defRPr sz="1400"/>
            </a:lvl1pPr>
            <a:lvl2pPr marL="914400" lvl="1" indent="-304800" algn="l">
              <a:lnSpc>
                <a:spcPct val="110000"/>
              </a:lnSpc>
              <a:spcBef>
                <a:spcPts val="600"/>
              </a:spcBef>
              <a:spcAft>
                <a:spcPts val="0"/>
              </a:spcAft>
              <a:buSzPts val="1200"/>
              <a:buChar char="○"/>
              <a:defRPr sz="1200"/>
            </a:lvl2pPr>
            <a:lvl3pPr marL="1371600" lvl="2" indent="-304800" algn="l">
              <a:lnSpc>
                <a:spcPct val="110000"/>
              </a:lnSpc>
              <a:spcBef>
                <a:spcPts val="600"/>
              </a:spcBef>
              <a:spcAft>
                <a:spcPts val="0"/>
              </a:spcAft>
              <a:buSzPts val="1200"/>
              <a:buChar char="■"/>
              <a:defRPr sz="1200"/>
            </a:lvl3pPr>
            <a:lvl4pPr marL="1828800" lvl="3" indent="-295275" algn="l">
              <a:spcBef>
                <a:spcPts val="600"/>
              </a:spcBef>
              <a:spcAft>
                <a:spcPts val="0"/>
              </a:spcAft>
              <a:buClr>
                <a:schemeClr val="dk1"/>
              </a:buClr>
              <a:buSzPts val="1050"/>
              <a:buChar char="●"/>
              <a:defRPr sz="1050"/>
            </a:lvl4pPr>
            <a:lvl5pPr marL="2286000" lvl="4" indent="-295275" algn="l">
              <a:spcBef>
                <a:spcPts val="210"/>
              </a:spcBef>
              <a:spcAft>
                <a:spcPts val="0"/>
              </a:spcAft>
              <a:buClr>
                <a:schemeClr val="dk1"/>
              </a:buClr>
              <a:buSzPts val="1050"/>
              <a:buChar char="○"/>
              <a:defRPr sz="105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69" name="Google Shape;69;p12"/>
          <p:cNvSpPr txBox="1">
            <a:spLocks noGrp="1"/>
          </p:cNvSpPr>
          <p:nvPr>
            <p:ph type="body" idx="3"/>
          </p:nvPr>
        </p:nvSpPr>
        <p:spPr>
          <a:xfrm>
            <a:off x="6171936" y="1376299"/>
            <a:ext cx="5387630" cy="693116"/>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0"/>
              </a:spcBef>
              <a:spcAft>
                <a:spcPts val="0"/>
              </a:spcAft>
              <a:buSzPts val="1800"/>
              <a:buNone/>
              <a:defRPr sz="1800" b="1"/>
            </a:lvl1pPr>
            <a:lvl2pPr marL="914400" lvl="1" indent="-228600" algn="l">
              <a:lnSpc>
                <a:spcPct val="110000"/>
              </a:lnSpc>
              <a:spcBef>
                <a:spcPts val="1200"/>
              </a:spcBef>
              <a:spcAft>
                <a:spcPts val="0"/>
              </a:spcAft>
              <a:buSzPts val="2000"/>
              <a:buNone/>
              <a:defRPr sz="2000" b="1"/>
            </a:lvl2pPr>
            <a:lvl3pPr marL="1371600" lvl="2" indent="-228600" algn="l">
              <a:lnSpc>
                <a:spcPct val="110000"/>
              </a:lnSpc>
              <a:spcBef>
                <a:spcPts val="1200"/>
              </a:spcBef>
              <a:spcAft>
                <a:spcPts val="0"/>
              </a:spcAft>
              <a:buSzPts val="1800"/>
              <a:buNone/>
              <a:defRPr sz="1800" b="1"/>
            </a:lvl3pPr>
            <a:lvl4pPr marL="1828800" lvl="3" indent="-228600" algn="l">
              <a:spcBef>
                <a:spcPts val="120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70" name="Google Shape;70;p12"/>
          <p:cNvSpPr txBox="1">
            <a:spLocks noGrp="1"/>
          </p:cNvSpPr>
          <p:nvPr>
            <p:ph type="body" idx="4"/>
          </p:nvPr>
        </p:nvSpPr>
        <p:spPr>
          <a:xfrm>
            <a:off x="6171936" y="2071783"/>
            <a:ext cx="5387630" cy="4024218"/>
          </a:xfrm>
          <a:prstGeom prst="rect">
            <a:avLst/>
          </a:prstGeom>
          <a:noFill/>
          <a:ln>
            <a:noFill/>
          </a:ln>
        </p:spPr>
        <p:txBody>
          <a:bodyPr spcFirstLastPara="1" wrap="square" lIns="0" tIns="45700" rIns="0" bIns="45700" anchor="t" anchorCtr="0">
            <a:noAutofit/>
          </a:bodyPr>
          <a:lstStyle>
            <a:lvl1pPr marL="457200" lvl="0" indent="-317500" algn="l">
              <a:lnSpc>
                <a:spcPct val="110000"/>
              </a:lnSpc>
              <a:spcBef>
                <a:spcPts val="0"/>
              </a:spcBef>
              <a:spcAft>
                <a:spcPts val="0"/>
              </a:spcAft>
              <a:buSzPts val="1400"/>
              <a:buChar char="●"/>
              <a:defRPr sz="1400"/>
            </a:lvl1pPr>
            <a:lvl2pPr marL="914400" lvl="1" indent="-304800" algn="l">
              <a:lnSpc>
                <a:spcPct val="110000"/>
              </a:lnSpc>
              <a:spcBef>
                <a:spcPts val="600"/>
              </a:spcBef>
              <a:spcAft>
                <a:spcPts val="0"/>
              </a:spcAft>
              <a:buSzPts val="1200"/>
              <a:buChar char="○"/>
              <a:defRPr sz="1200"/>
            </a:lvl2pPr>
            <a:lvl3pPr marL="1371600" lvl="2" indent="-304800" algn="l">
              <a:lnSpc>
                <a:spcPct val="110000"/>
              </a:lnSpc>
              <a:spcBef>
                <a:spcPts val="600"/>
              </a:spcBef>
              <a:spcAft>
                <a:spcPts val="0"/>
              </a:spcAft>
              <a:buSzPts val="1200"/>
              <a:buChar char="■"/>
              <a:defRPr sz="1200"/>
            </a:lvl3pPr>
            <a:lvl4pPr marL="1828800" lvl="3" indent="-295275" algn="l">
              <a:spcBef>
                <a:spcPts val="600"/>
              </a:spcBef>
              <a:spcAft>
                <a:spcPts val="0"/>
              </a:spcAft>
              <a:buClr>
                <a:schemeClr val="dk1"/>
              </a:buClr>
              <a:buSzPts val="1050"/>
              <a:buChar char="●"/>
              <a:defRPr sz="1050"/>
            </a:lvl4pPr>
            <a:lvl5pPr marL="2286000" lvl="4" indent="-295275" algn="l">
              <a:spcBef>
                <a:spcPts val="210"/>
              </a:spcBef>
              <a:spcAft>
                <a:spcPts val="0"/>
              </a:spcAft>
              <a:buClr>
                <a:schemeClr val="dk1"/>
              </a:buClr>
              <a:buSzPts val="1050"/>
              <a:buChar char="○"/>
              <a:defRPr sz="105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Left 2-column image">
  <p:cSld name="Left 2-column image">
    <p:spTree>
      <p:nvGrpSpPr>
        <p:cNvPr id="1" name="Shape 71"/>
        <p:cNvGrpSpPr/>
        <p:nvPr/>
      </p:nvGrpSpPr>
      <p:grpSpPr>
        <a:xfrm>
          <a:off x="0" y="0"/>
          <a:ext cx="0" cy="0"/>
          <a:chOff x="0" y="0"/>
          <a:chExt cx="0" cy="0"/>
        </a:xfrm>
      </p:grpSpPr>
      <p:sp>
        <p:nvSpPr>
          <p:cNvPr id="72" name="Google Shape;72;p13"/>
          <p:cNvSpPr txBox="1">
            <a:spLocks noGrp="1"/>
          </p:cNvSpPr>
          <p:nvPr>
            <p:ph type="title"/>
          </p:nvPr>
        </p:nvSpPr>
        <p:spPr>
          <a:xfrm>
            <a:off x="589619" y="298738"/>
            <a:ext cx="7251192" cy="766895"/>
          </a:xfrm>
          <a:prstGeom prst="rect">
            <a:avLst/>
          </a:prstGeom>
          <a:noFill/>
          <a:ln>
            <a:noFill/>
          </a:ln>
        </p:spPr>
        <p:txBody>
          <a:bodyPr spcFirstLastPara="1" wrap="square" lIns="0" tIns="0" rIns="0" bIns="0" anchor="b" anchorCtr="0">
            <a:noAutofit/>
          </a:bodyPr>
          <a:lstStyle>
            <a:lvl1pPr lvl="0" algn="l">
              <a:spcBef>
                <a:spcPts val="0"/>
              </a:spcBef>
              <a:spcAft>
                <a:spcPts val="0"/>
              </a:spcAft>
              <a:buClr>
                <a:srgbClr val="0B6A38"/>
              </a:buClr>
              <a:buSzPts val="1800"/>
              <a:buChar cha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13"/>
          <p:cNvSpPr txBox="1">
            <a:spLocks noGrp="1"/>
          </p:cNvSpPr>
          <p:nvPr>
            <p:ph type="body" idx="1"/>
          </p:nvPr>
        </p:nvSpPr>
        <p:spPr>
          <a:xfrm>
            <a:off x="590400" y="1447801"/>
            <a:ext cx="4239918" cy="4648200"/>
          </a:xfrm>
          <a:prstGeom prst="rect">
            <a:avLst/>
          </a:prstGeom>
          <a:solidFill>
            <a:srgbClr val="DCE0E3"/>
          </a:solidFill>
          <a:ln>
            <a:noFill/>
          </a:ln>
        </p:spPr>
        <p:txBody>
          <a:bodyPr spcFirstLastPara="1" wrap="square" lIns="0" tIns="45700" rIns="0" bIns="45700" anchor="ctr" anchorCtr="0">
            <a:noAutofit/>
          </a:bodyPr>
          <a:lstStyle>
            <a:lvl1pPr marL="457200" lvl="0" indent="-228600" algn="l">
              <a:lnSpc>
                <a:spcPct val="110000"/>
              </a:lnSpc>
              <a:spcBef>
                <a:spcPts val="0"/>
              </a:spcBef>
              <a:spcAft>
                <a:spcPts val="0"/>
              </a:spcAft>
              <a:buSzPts val="1400"/>
              <a:buNone/>
              <a:defRPr/>
            </a:lvl1pPr>
            <a:lvl2pPr marL="914400" lvl="1" indent="-228600" algn="l">
              <a:lnSpc>
                <a:spcPct val="110000"/>
              </a:lnSpc>
              <a:spcBef>
                <a:spcPts val="1200"/>
              </a:spcBef>
              <a:spcAft>
                <a:spcPts val="0"/>
              </a:spcAft>
              <a:buSzPts val="1200"/>
              <a:buNone/>
              <a:defRPr/>
            </a:lvl2pPr>
            <a:lvl3pPr marL="1371600" lvl="2" indent="-228600" algn="l">
              <a:lnSpc>
                <a:spcPct val="110000"/>
              </a:lnSpc>
              <a:spcBef>
                <a:spcPts val="1200"/>
              </a:spcBef>
              <a:spcAft>
                <a:spcPts val="0"/>
              </a:spcAft>
              <a:buSzPts val="1200"/>
              <a:buNone/>
              <a:defRPr/>
            </a:lvl3pPr>
            <a:lvl4pPr marL="1828800" lvl="3" indent="-228600" algn="l">
              <a:spcBef>
                <a:spcPts val="1200"/>
              </a:spcBef>
              <a:spcAft>
                <a:spcPts val="0"/>
              </a:spcAft>
              <a:buClr>
                <a:schemeClr val="dk1"/>
              </a:buClr>
              <a:buSzPts val="1050"/>
              <a:buNone/>
              <a:defRPr/>
            </a:lvl4pPr>
            <a:lvl5pPr marL="2286000" lvl="4" indent="-228600" algn="l">
              <a:spcBef>
                <a:spcPts val="210"/>
              </a:spcBef>
              <a:spcAft>
                <a:spcPts val="0"/>
              </a:spcAft>
              <a:buClr>
                <a:schemeClr val="dk1"/>
              </a:buClr>
              <a:buSzPts val="105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4" name="Google Shape;74;p13"/>
          <p:cNvSpPr txBox="1">
            <a:spLocks noGrp="1"/>
          </p:cNvSpPr>
          <p:nvPr>
            <p:ph type="body" idx="2"/>
          </p:nvPr>
        </p:nvSpPr>
        <p:spPr>
          <a:xfrm>
            <a:off x="5099842" y="1338050"/>
            <a:ext cx="6459724" cy="439293"/>
          </a:xfrm>
          <a:prstGeom prst="rect">
            <a:avLst/>
          </a:prstGeom>
          <a:noFill/>
          <a:ln>
            <a:noFill/>
          </a:ln>
        </p:spPr>
        <p:txBody>
          <a:bodyPr spcFirstLastPara="1" wrap="square" lIns="0" tIns="45700" rIns="0" bIns="45700" anchor="t" anchorCtr="0">
            <a:noAutofit/>
          </a:bodyPr>
          <a:lstStyle>
            <a:lvl1pPr marL="457200" lvl="0" indent="-228600" algn="l">
              <a:lnSpc>
                <a:spcPct val="110000"/>
              </a:lnSpc>
              <a:spcBef>
                <a:spcPts val="0"/>
              </a:spcBef>
              <a:spcAft>
                <a:spcPts val="0"/>
              </a:spcAft>
              <a:buSzPts val="1800"/>
              <a:buNone/>
              <a:defRPr sz="1800"/>
            </a:lvl1pPr>
            <a:lvl2pPr marL="914400" lvl="1" indent="-228600" algn="l">
              <a:lnSpc>
                <a:spcPct val="110000"/>
              </a:lnSpc>
              <a:spcBef>
                <a:spcPts val="1200"/>
              </a:spcBef>
              <a:spcAft>
                <a:spcPts val="0"/>
              </a:spcAft>
              <a:buSzPts val="1200"/>
              <a:buNone/>
              <a:defRPr/>
            </a:lvl2pPr>
            <a:lvl3pPr marL="1371600" lvl="2" indent="-228600" algn="l">
              <a:lnSpc>
                <a:spcPct val="110000"/>
              </a:lnSpc>
              <a:spcBef>
                <a:spcPts val="1200"/>
              </a:spcBef>
              <a:spcAft>
                <a:spcPts val="0"/>
              </a:spcAft>
              <a:buSzPts val="1200"/>
              <a:buNone/>
              <a:defRPr/>
            </a:lvl3pPr>
            <a:lvl4pPr marL="1828800" lvl="3" indent="-228600" algn="l">
              <a:spcBef>
                <a:spcPts val="1200"/>
              </a:spcBef>
              <a:spcAft>
                <a:spcPts val="0"/>
              </a:spcAft>
              <a:buClr>
                <a:schemeClr val="dk1"/>
              </a:buClr>
              <a:buSzPts val="1050"/>
              <a:buNone/>
              <a:defRPr/>
            </a:lvl4pPr>
            <a:lvl5pPr marL="2286000" lvl="4" indent="-228600" algn="l">
              <a:spcBef>
                <a:spcPts val="210"/>
              </a:spcBef>
              <a:spcAft>
                <a:spcPts val="0"/>
              </a:spcAft>
              <a:buClr>
                <a:schemeClr val="dk1"/>
              </a:buClr>
              <a:buSzPts val="105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3"/>
          <p:cNvSpPr txBox="1">
            <a:spLocks noGrp="1"/>
          </p:cNvSpPr>
          <p:nvPr>
            <p:ph type="body" idx="3"/>
          </p:nvPr>
        </p:nvSpPr>
        <p:spPr>
          <a:xfrm>
            <a:off x="5099842" y="1792891"/>
            <a:ext cx="6459724" cy="4303110"/>
          </a:xfrm>
          <a:prstGeom prst="rect">
            <a:avLst/>
          </a:prstGeom>
          <a:noFill/>
          <a:ln>
            <a:noFill/>
          </a:ln>
        </p:spPr>
        <p:txBody>
          <a:bodyPr spcFirstLastPara="1" wrap="square" lIns="0" tIns="45700" rIns="0" bIns="45700" anchor="t" anchorCtr="0">
            <a:noAutofit/>
          </a:bodyPr>
          <a:lstStyle>
            <a:lvl1pPr marL="457200" lvl="0" indent="-317500" algn="l">
              <a:lnSpc>
                <a:spcPct val="110000"/>
              </a:lnSpc>
              <a:spcBef>
                <a:spcPts val="0"/>
              </a:spcBef>
              <a:spcAft>
                <a:spcPts val="0"/>
              </a:spcAft>
              <a:buSzPts val="1400"/>
              <a:buChar char="●"/>
              <a:defRPr sz="1400"/>
            </a:lvl1pPr>
            <a:lvl2pPr marL="914400" lvl="1" indent="-304800" algn="l">
              <a:lnSpc>
                <a:spcPct val="110000"/>
              </a:lnSpc>
              <a:spcBef>
                <a:spcPts val="1200"/>
              </a:spcBef>
              <a:spcAft>
                <a:spcPts val="0"/>
              </a:spcAft>
              <a:buSzPts val="1200"/>
              <a:buChar char="○"/>
              <a:defRPr sz="1200"/>
            </a:lvl2pPr>
            <a:lvl3pPr marL="1371600" lvl="2" indent="-304800" algn="l">
              <a:lnSpc>
                <a:spcPct val="110000"/>
              </a:lnSpc>
              <a:spcBef>
                <a:spcPts val="1200"/>
              </a:spcBef>
              <a:spcAft>
                <a:spcPts val="0"/>
              </a:spcAft>
              <a:buSzPts val="1200"/>
              <a:buChar char="■"/>
              <a:defRPr sz="1200"/>
            </a:lvl3pPr>
            <a:lvl4pPr marL="1828800" lvl="3" indent="-295275" algn="l">
              <a:lnSpc>
                <a:spcPct val="100000"/>
              </a:lnSpc>
              <a:spcBef>
                <a:spcPts val="1200"/>
              </a:spcBef>
              <a:spcAft>
                <a:spcPts val="0"/>
              </a:spcAft>
              <a:buClr>
                <a:schemeClr val="dk1"/>
              </a:buClr>
              <a:buSzPts val="1050"/>
              <a:buChar char="●"/>
              <a:defRPr sz="1050"/>
            </a:lvl4pPr>
            <a:lvl5pPr marL="2286000" lvl="4" indent="-295275" algn="l">
              <a:lnSpc>
                <a:spcPct val="100000"/>
              </a:lnSpc>
              <a:spcBef>
                <a:spcPts val="210"/>
              </a:spcBef>
              <a:spcAft>
                <a:spcPts val="0"/>
              </a:spcAft>
              <a:buClr>
                <a:schemeClr val="dk1"/>
              </a:buClr>
              <a:buSzPts val="1050"/>
              <a:buChar char="○"/>
              <a:defRPr sz="105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Right 2-column image">
  <p:cSld name="Right 2-column image">
    <p:spTree>
      <p:nvGrpSpPr>
        <p:cNvPr id="1" name="Shape 76"/>
        <p:cNvGrpSpPr/>
        <p:nvPr/>
      </p:nvGrpSpPr>
      <p:grpSpPr>
        <a:xfrm>
          <a:off x="0" y="0"/>
          <a:ext cx="0" cy="0"/>
          <a:chOff x="0" y="0"/>
          <a:chExt cx="0" cy="0"/>
        </a:xfrm>
      </p:grpSpPr>
      <p:sp>
        <p:nvSpPr>
          <p:cNvPr id="77" name="Google Shape;77;p14"/>
          <p:cNvSpPr txBox="1">
            <a:spLocks noGrp="1"/>
          </p:cNvSpPr>
          <p:nvPr>
            <p:ph type="title"/>
          </p:nvPr>
        </p:nvSpPr>
        <p:spPr>
          <a:xfrm>
            <a:off x="589624" y="298738"/>
            <a:ext cx="7251192" cy="766895"/>
          </a:xfrm>
          <a:prstGeom prst="rect">
            <a:avLst/>
          </a:prstGeom>
          <a:noFill/>
          <a:ln>
            <a:noFill/>
          </a:ln>
        </p:spPr>
        <p:txBody>
          <a:bodyPr spcFirstLastPara="1" wrap="square" lIns="0" tIns="0" rIns="0" bIns="0" anchor="b" anchorCtr="0">
            <a:noAutofit/>
          </a:bodyPr>
          <a:lstStyle>
            <a:lvl1pPr lvl="0" algn="l">
              <a:spcBef>
                <a:spcPts val="0"/>
              </a:spcBef>
              <a:spcAft>
                <a:spcPts val="0"/>
              </a:spcAft>
              <a:buClr>
                <a:srgbClr val="0B6A38"/>
              </a:buClr>
              <a:buSzPts val="1800"/>
              <a:buChar cha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4"/>
          <p:cNvSpPr txBox="1">
            <a:spLocks noGrp="1"/>
          </p:cNvSpPr>
          <p:nvPr>
            <p:ph type="body" idx="1"/>
          </p:nvPr>
        </p:nvSpPr>
        <p:spPr>
          <a:xfrm>
            <a:off x="7341141" y="1447801"/>
            <a:ext cx="4215982" cy="4648200"/>
          </a:xfrm>
          <a:prstGeom prst="rect">
            <a:avLst/>
          </a:prstGeom>
          <a:solidFill>
            <a:srgbClr val="DCE0E3"/>
          </a:solidFill>
          <a:ln>
            <a:noFill/>
          </a:ln>
        </p:spPr>
        <p:txBody>
          <a:bodyPr spcFirstLastPara="1" wrap="square" lIns="0" tIns="45700" rIns="0" bIns="45700" anchor="ctr" anchorCtr="0">
            <a:noAutofit/>
          </a:bodyPr>
          <a:lstStyle>
            <a:lvl1pPr marL="457200" lvl="0" indent="-228600" algn="l">
              <a:lnSpc>
                <a:spcPct val="110000"/>
              </a:lnSpc>
              <a:spcBef>
                <a:spcPts val="0"/>
              </a:spcBef>
              <a:spcAft>
                <a:spcPts val="0"/>
              </a:spcAft>
              <a:buSzPts val="1400"/>
              <a:buNone/>
              <a:defRPr/>
            </a:lvl1pPr>
            <a:lvl2pPr marL="914400" lvl="1" indent="-228600" algn="l">
              <a:lnSpc>
                <a:spcPct val="110000"/>
              </a:lnSpc>
              <a:spcBef>
                <a:spcPts val="1200"/>
              </a:spcBef>
              <a:spcAft>
                <a:spcPts val="0"/>
              </a:spcAft>
              <a:buSzPts val="1200"/>
              <a:buNone/>
              <a:defRPr/>
            </a:lvl2pPr>
            <a:lvl3pPr marL="1371600" lvl="2" indent="-228600" algn="l">
              <a:lnSpc>
                <a:spcPct val="110000"/>
              </a:lnSpc>
              <a:spcBef>
                <a:spcPts val="1200"/>
              </a:spcBef>
              <a:spcAft>
                <a:spcPts val="0"/>
              </a:spcAft>
              <a:buSzPts val="1200"/>
              <a:buNone/>
              <a:defRPr/>
            </a:lvl3pPr>
            <a:lvl4pPr marL="1828800" lvl="3" indent="-228600" algn="l">
              <a:spcBef>
                <a:spcPts val="1200"/>
              </a:spcBef>
              <a:spcAft>
                <a:spcPts val="0"/>
              </a:spcAft>
              <a:buClr>
                <a:schemeClr val="dk1"/>
              </a:buClr>
              <a:buSzPts val="1050"/>
              <a:buNone/>
              <a:defRPr/>
            </a:lvl4pPr>
            <a:lvl5pPr marL="2286000" lvl="4" indent="-228600" algn="l">
              <a:spcBef>
                <a:spcPts val="210"/>
              </a:spcBef>
              <a:spcAft>
                <a:spcPts val="0"/>
              </a:spcAft>
              <a:buClr>
                <a:schemeClr val="dk1"/>
              </a:buClr>
              <a:buSzPts val="105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9" name="Google Shape;79;p14"/>
          <p:cNvSpPr txBox="1">
            <a:spLocks noGrp="1"/>
          </p:cNvSpPr>
          <p:nvPr>
            <p:ph type="body" idx="2"/>
          </p:nvPr>
        </p:nvSpPr>
        <p:spPr>
          <a:xfrm>
            <a:off x="590400" y="1332850"/>
            <a:ext cx="6459724" cy="439293"/>
          </a:xfrm>
          <a:prstGeom prst="rect">
            <a:avLst/>
          </a:prstGeom>
          <a:noFill/>
          <a:ln>
            <a:noFill/>
          </a:ln>
        </p:spPr>
        <p:txBody>
          <a:bodyPr spcFirstLastPara="1" wrap="square" lIns="0" tIns="45700" rIns="0" bIns="45700" anchor="t" anchorCtr="0">
            <a:noAutofit/>
          </a:bodyPr>
          <a:lstStyle>
            <a:lvl1pPr marL="457200" lvl="0" indent="-228600" algn="l">
              <a:lnSpc>
                <a:spcPct val="110000"/>
              </a:lnSpc>
              <a:spcBef>
                <a:spcPts val="0"/>
              </a:spcBef>
              <a:spcAft>
                <a:spcPts val="0"/>
              </a:spcAft>
              <a:buSzPts val="1800"/>
              <a:buNone/>
              <a:defRPr sz="1800"/>
            </a:lvl1pPr>
            <a:lvl2pPr marL="914400" lvl="1" indent="-228600" algn="l">
              <a:lnSpc>
                <a:spcPct val="110000"/>
              </a:lnSpc>
              <a:spcBef>
                <a:spcPts val="1200"/>
              </a:spcBef>
              <a:spcAft>
                <a:spcPts val="0"/>
              </a:spcAft>
              <a:buSzPts val="1200"/>
              <a:buNone/>
              <a:defRPr/>
            </a:lvl2pPr>
            <a:lvl3pPr marL="1371600" lvl="2" indent="-228600" algn="l">
              <a:lnSpc>
                <a:spcPct val="110000"/>
              </a:lnSpc>
              <a:spcBef>
                <a:spcPts val="1200"/>
              </a:spcBef>
              <a:spcAft>
                <a:spcPts val="0"/>
              </a:spcAft>
              <a:buSzPts val="1200"/>
              <a:buNone/>
              <a:defRPr/>
            </a:lvl3pPr>
            <a:lvl4pPr marL="1828800" lvl="3" indent="-228600" algn="l">
              <a:spcBef>
                <a:spcPts val="1200"/>
              </a:spcBef>
              <a:spcAft>
                <a:spcPts val="0"/>
              </a:spcAft>
              <a:buClr>
                <a:schemeClr val="dk1"/>
              </a:buClr>
              <a:buSzPts val="1050"/>
              <a:buNone/>
              <a:defRPr/>
            </a:lvl4pPr>
            <a:lvl5pPr marL="2286000" lvl="4" indent="-228600" algn="l">
              <a:spcBef>
                <a:spcPts val="210"/>
              </a:spcBef>
              <a:spcAft>
                <a:spcPts val="0"/>
              </a:spcAft>
              <a:buClr>
                <a:schemeClr val="dk1"/>
              </a:buClr>
              <a:buSzPts val="105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0" name="Google Shape;80;p14"/>
          <p:cNvSpPr txBox="1">
            <a:spLocks noGrp="1"/>
          </p:cNvSpPr>
          <p:nvPr>
            <p:ph type="body" idx="3"/>
          </p:nvPr>
        </p:nvSpPr>
        <p:spPr>
          <a:xfrm>
            <a:off x="590400" y="1787690"/>
            <a:ext cx="6459724" cy="4308311"/>
          </a:xfrm>
          <a:prstGeom prst="rect">
            <a:avLst/>
          </a:prstGeom>
          <a:noFill/>
          <a:ln>
            <a:noFill/>
          </a:ln>
        </p:spPr>
        <p:txBody>
          <a:bodyPr spcFirstLastPara="1" wrap="square" lIns="0" tIns="45700" rIns="0" bIns="45700" anchor="t" anchorCtr="0">
            <a:noAutofit/>
          </a:bodyPr>
          <a:lstStyle>
            <a:lvl1pPr marL="457200" lvl="0" indent="-317500" algn="l">
              <a:lnSpc>
                <a:spcPct val="100000"/>
              </a:lnSpc>
              <a:spcBef>
                <a:spcPts val="0"/>
              </a:spcBef>
              <a:spcAft>
                <a:spcPts val="0"/>
              </a:spcAft>
              <a:buSzPts val="1400"/>
              <a:buChar char="●"/>
              <a:defRPr sz="1400"/>
            </a:lvl1pPr>
            <a:lvl2pPr marL="914400" lvl="1" indent="-304800" algn="l">
              <a:lnSpc>
                <a:spcPct val="100000"/>
              </a:lnSpc>
              <a:spcBef>
                <a:spcPts val="1200"/>
              </a:spcBef>
              <a:spcAft>
                <a:spcPts val="0"/>
              </a:spcAft>
              <a:buSzPts val="1200"/>
              <a:buChar char="○"/>
              <a:defRPr sz="1200"/>
            </a:lvl2pPr>
            <a:lvl3pPr marL="1371600" lvl="2" indent="-304800" algn="l">
              <a:lnSpc>
                <a:spcPct val="100000"/>
              </a:lnSpc>
              <a:spcBef>
                <a:spcPts val="1200"/>
              </a:spcBef>
              <a:spcAft>
                <a:spcPts val="0"/>
              </a:spcAft>
              <a:buSzPts val="1200"/>
              <a:buChar char="■"/>
              <a:defRPr sz="1200"/>
            </a:lvl3pPr>
            <a:lvl4pPr marL="1828800" lvl="3" indent="-295275" algn="l">
              <a:lnSpc>
                <a:spcPct val="100000"/>
              </a:lnSpc>
              <a:spcBef>
                <a:spcPts val="1200"/>
              </a:spcBef>
              <a:spcAft>
                <a:spcPts val="0"/>
              </a:spcAft>
              <a:buClr>
                <a:schemeClr val="dk1"/>
              </a:buClr>
              <a:buSzPts val="1050"/>
              <a:buChar char="●"/>
              <a:defRPr sz="1050"/>
            </a:lvl4pPr>
            <a:lvl5pPr marL="2286000" lvl="4" indent="-295275" algn="l">
              <a:lnSpc>
                <a:spcPct val="100000"/>
              </a:lnSpc>
              <a:spcBef>
                <a:spcPts val="210"/>
              </a:spcBef>
              <a:spcAft>
                <a:spcPts val="0"/>
              </a:spcAft>
              <a:buClr>
                <a:schemeClr val="dk1"/>
              </a:buClr>
              <a:buSzPts val="1050"/>
              <a:buChar char="○"/>
              <a:defRPr sz="105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Left 3-column image">
  <p:cSld name="Left 3-column image">
    <p:spTree>
      <p:nvGrpSpPr>
        <p:cNvPr id="1" name="Shape 81"/>
        <p:cNvGrpSpPr/>
        <p:nvPr/>
      </p:nvGrpSpPr>
      <p:grpSpPr>
        <a:xfrm>
          <a:off x="0" y="0"/>
          <a:ext cx="0" cy="0"/>
          <a:chOff x="0" y="0"/>
          <a:chExt cx="0" cy="0"/>
        </a:xfrm>
      </p:grpSpPr>
      <p:sp>
        <p:nvSpPr>
          <p:cNvPr id="82" name="Google Shape;82;p15"/>
          <p:cNvSpPr txBox="1">
            <a:spLocks noGrp="1"/>
          </p:cNvSpPr>
          <p:nvPr>
            <p:ph type="title"/>
          </p:nvPr>
        </p:nvSpPr>
        <p:spPr>
          <a:xfrm>
            <a:off x="589619" y="311263"/>
            <a:ext cx="7251192" cy="766895"/>
          </a:xfrm>
          <a:prstGeom prst="rect">
            <a:avLst/>
          </a:prstGeom>
          <a:noFill/>
          <a:ln>
            <a:noFill/>
          </a:ln>
        </p:spPr>
        <p:txBody>
          <a:bodyPr spcFirstLastPara="1" wrap="square" lIns="0" tIns="0" rIns="0" bIns="0" anchor="b" anchorCtr="0">
            <a:noAutofit/>
          </a:bodyPr>
          <a:lstStyle>
            <a:lvl1pPr lvl="0" algn="l">
              <a:spcBef>
                <a:spcPts val="0"/>
              </a:spcBef>
              <a:spcAft>
                <a:spcPts val="0"/>
              </a:spcAft>
              <a:buClr>
                <a:srgbClr val="0B6A38"/>
              </a:buClr>
              <a:buSzPts val="1800"/>
              <a:buChar cha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5"/>
          <p:cNvSpPr txBox="1">
            <a:spLocks noGrp="1"/>
          </p:cNvSpPr>
          <p:nvPr>
            <p:ph type="body" idx="1"/>
          </p:nvPr>
        </p:nvSpPr>
        <p:spPr>
          <a:xfrm>
            <a:off x="590397" y="1447801"/>
            <a:ext cx="6487233" cy="4648200"/>
          </a:xfrm>
          <a:prstGeom prst="rect">
            <a:avLst/>
          </a:prstGeom>
          <a:solidFill>
            <a:srgbClr val="DCE0E3"/>
          </a:solidFill>
          <a:ln>
            <a:noFill/>
          </a:ln>
        </p:spPr>
        <p:txBody>
          <a:bodyPr spcFirstLastPara="1" wrap="square" lIns="0" tIns="45700" rIns="0" bIns="45700" anchor="ctr" anchorCtr="0">
            <a:noAutofit/>
          </a:bodyPr>
          <a:lstStyle>
            <a:lvl1pPr marL="457200" lvl="0" indent="-228600" algn="l">
              <a:lnSpc>
                <a:spcPct val="110000"/>
              </a:lnSpc>
              <a:spcBef>
                <a:spcPts val="0"/>
              </a:spcBef>
              <a:spcAft>
                <a:spcPts val="0"/>
              </a:spcAft>
              <a:buSzPts val="1400"/>
              <a:buNone/>
              <a:defRPr/>
            </a:lvl1pPr>
            <a:lvl2pPr marL="914400" lvl="1" indent="-228600" algn="l">
              <a:lnSpc>
                <a:spcPct val="110000"/>
              </a:lnSpc>
              <a:spcBef>
                <a:spcPts val="1200"/>
              </a:spcBef>
              <a:spcAft>
                <a:spcPts val="0"/>
              </a:spcAft>
              <a:buSzPts val="1200"/>
              <a:buNone/>
              <a:defRPr/>
            </a:lvl2pPr>
            <a:lvl3pPr marL="1371600" lvl="2" indent="-228600" algn="l">
              <a:lnSpc>
                <a:spcPct val="110000"/>
              </a:lnSpc>
              <a:spcBef>
                <a:spcPts val="1200"/>
              </a:spcBef>
              <a:spcAft>
                <a:spcPts val="0"/>
              </a:spcAft>
              <a:buSzPts val="1200"/>
              <a:buNone/>
              <a:defRPr/>
            </a:lvl3pPr>
            <a:lvl4pPr marL="1828800" lvl="3" indent="-228600" algn="l">
              <a:spcBef>
                <a:spcPts val="1200"/>
              </a:spcBef>
              <a:spcAft>
                <a:spcPts val="0"/>
              </a:spcAft>
              <a:buClr>
                <a:schemeClr val="dk1"/>
              </a:buClr>
              <a:buSzPts val="1050"/>
              <a:buNone/>
              <a:defRPr/>
            </a:lvl4pPr>
            <a:lvl5pPr marL="2286000" lvl="4" indent="-228600" algn="l">
              <a:spcBef>
                <a:spcPts val="210"/>
              </a:spcBef>
              <a:spcAft>
                <a:spcPts val="0"/>
              </a:spcAft>
              <a:buClr>
                <a:schemeClr val="dk1"/>
              </a:buClr>
              <a:buSzPts val="105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4" name="Google Shape;84;p15"/>
          <p:cNvSpPr txBox="1">
            <a:spLocks noGrp="1"/>
          </p:cNvSpPr>
          <p:nvPr>
            <p:ph type="body" idx="2"/>
          </p:nvPr>
        </p:nvSpPr>
        <p:spPr>
          <a:xfrm>
            <a:off x="7341141" y="1338048"/>
            <a:ext cx="4218421" cy="439293"/>
          </a:xfrm>
          <a:prstGeom prst="rect">
            <a:avLst/>
          </a:prstGeom>
          <a:noFill/>
          <a:ln>
            <a:noFill/>
          </a:ln>
        </p:spPr>
        <p:txBody>
          <a:bodyPr spcFirstLastPara="1" wrap="square" lIns="0" tIns="45700" rIns="0" bIns="45700" anchor="t" anchorCtr="0">
            <a:noAutofit/>
          </a:bodyPr>
          <a:lstStyle>
            <a:lvl1pPr marL="457200" lvl="0" indent="-228600" algn="l">
              <a:lnSpc>
                <a:spcPct val="110000"/>
              </a:lnSpc>
              <a:spcBef>
                <a:spcPts val="0"/>
              </a:spcBef>
              <a:spcAft>
                <a:spcPts val="0"/>
              </a:spcAft>
              <a:buSzPts val="1800"/>
              <a:buNone/>
              <a:defRPr sz="1800"/>
            </a:lvl1pPr>
            <a:lvl2pPr marL="914400" lvl="1" indent="-228600" algn="l">
              <a:lnSpc>
                <a:spcPct val="110000"/>
              </a:lnSpc>
              <a:spcBef>
                <a:spcPts val="1200"/>
              </a:spcBef>
              <a:spcAft>
                <a:spcPts val="0"/>
              </a:spcAft>
              <a:buSzPts val="1200"/>
              <a:buNone/>
              <a:defRPr/>
            </a:lvl2pPr>
            <a:lvl3pPr marL="1371600" lvl="2" indent="-228600" algn="l">
              <a:lnSpc>
                <a:spcPct val="110000"/>
              </a:lnSpc>
              <a:spcBef>
                <a:spcPts val="1200"/>
              </a:spcBef>
              <a:spcAft>
                <a:spcPts val="0"/>
              </a:spcAft>
              <a:buSzPts val="1200"/>
              <a:buNone/>
              <a:defRPr/>
            </a:lvl3pPr>
            <a:lvl4pPr marL="1828800" lvl="3" indent="-228600" algn="l">
              <a:spcBef>
                <a:spcPts val="1200"/>
              </a:spcBef>
              <a:spcAft>
                <a:spcPts val="0"/>
              </a:spcAft>
              <a:buClr>
                <a:schemeClr val="dk1"/>
              </a:buClr>
              <a:buSzPts val="1050"/>
              <a:buNone/>
              <a:defRPr/>
            </a:lvl4pPr>
            <a:lvl5pPr marL="2286000" lvl="4" indent="-228600" algn="l">
              <a:spcBef>
                <a:spcPts val="210"/>
              </a:spcBef>
              <a:spcAft>
                <a:spcPts val="0"/>
              </a:spcAft>
              <a:buClr>
                <a:schemeClr val="dk1"/>
              </a:buClr>
              <a:buSzPts val="105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5" name="Google Shape;85;p15"/>
          <p:cNvSpPr txBox="1">
            <a:spLocks noGrp="1"/>
          </p:cNvSpPr>
          <p:nvPr>
            <p:ph type="body" idx="3"/>
          </p:nvPr>
        </p:nvSpPr>
        <p:spPr>
          <a:xfrm>
            <a:off x="7341141" y="1792888"/>
            <a:ext cx="4218421" cy="4303113"/>
          </a:xfrm>
          <a:prstGeom prst="rect">
            <a:avLst/>
          </a:prstGeom>
          <a:noFill/>
          <a:ln>
            <a:noFill/>
          </a:ln>
        </p:spPr>
        <p:txBody>
          <a:bodyPr spcFirstLastPara="1" wrap="square" lIns="0" tIns="45700" rIns="0" bIns="45700" anchor="t" anchorCtr="0">
            <a:noAutofit/>
          </a:bodyPr>
          <a:lstStyle>
            <a:lvl1pPr marL="457200" lvl="0" indent="-317500" algn="l">
              <a:lnSpc>
                <a:spcPct val="100000"/>
              </a:lnSpc>
              <a:spcBef>
                <a:spcPts val="0"/>
              </a:spcBef>
              <a:spcAft>
                <a:spcPts val="0"/>
              </a:spcAft>
              <a:buSzPts val="1400"/>
              <a:buChar char="●"/>
              <a:defRPr sz="1400"/>
            </a:lvl1pPr>
            <a:lvl2pPr marL="914400" lvl="1" indent="-304800" algn="l">
              <a:lnSpc>
                <a:spcPct val="100000"/>
              </a:lnSpc>
              <a:spcBef>
                <a:spcPts val="1200"/>
              </a:spcBef>
              <a:spcAft>
                <a:spcPts val="0"/>
              </a:spcAft>
              <a:buSzPts val="1200"/>
              <a:buChar char="○"/>
              <a:defRPr sz="1200"/>
            </a:lvl2pPr>
            <a:lvl3pPr marL="1371600" lvl="2" indent="-304800" algn="l">
              <a:lnSpc>
                <a:spcPct val="100000"/>
              </a:lnSpc>
              <a:spcBef>
                <a:spcPts val="1200"/>
              </a:spcBef>
              <a:spcAft>
                <a:spcPts val="0"/>
              </a:spcAft>
              <a:buSzPts val="1200"/>
              <a:buChar char="■"/>
              <a:defRPr sz="1200"/>
            </a:lvl3pPr>
            <a:lvl4pPr marL="1828800" lvl="3" indent="-295275" algn="l">
              <a:lnSpc>
                <a:spcPct val="100000"/>
              </a:lnSpc>
              <a:spcBef>
                <a:spcPts val="1200"/>
              </a:spcBef>
              <a:spcAft>
                <a:spcPts val="0"/>
              </a:spcAft>
              <a:buClr>
                <a:schemeClr val="dk1"/>
              </a:buClr>
              <a:buSzPts val="1050"/>
              <a:buChar char="●"/>
              <a:defRPr sz="1050"/>
            </a:lvl4pPr>
            <a:lvl5pPr marL="2286000" lvl="4" indent="-295275" algn="l">
              <a:lnSpc>
                <a:spcPct val="100000"/>
              </a:lnSpc>
              <a:spcBef>
                <a:spcPts val="210"/>
              </a:spcBef>
              <a:spcAft>
                <a:spcPts val="0"/>
              </a:spcAft>
              <a:buClr>
                <a:schemeClr val="dk1"/>
              </a:buClr>
              <a:buSzPts val="1050"/>
              <a:buChar char="○"/>
              <a:defRPr sz="105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Right 3-column image">
  <p:cSld name="Right 3-column image">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589624" y="302212"/>
            <a:ext cx="7251192" cy="766895"/>
          </a:xfrm>
          <a:prstGeom prst="rect">
            <a:avLst/>
          </a:prstGeom>
          <a:noFill/>
          <a:ln>
            <a:noFill/>
          </a:ln>
        </p:spPr>
        <p:txBody>
          <a:bodyPr spcFirstLastPara="1" wrap="square" lIns="0" tIns="0" rIns="0" bIns="0" anchor="b" anchorCtr="0">
            <a:noAutofit/>
          </a:bodyPr>
          <a:lstStyle>
            <a:lvl1pPr lvl="0" algn="l">
              <a:spcBef>
                <a:spcPts val="0"/>
              </a:spcBef>
              <a:spcAft>
                <a:spcPts val="0"/>
              </a:spcAft>
              <a:buClr>
                <a:srgbClr val="0B6A38"/>
              </a:buClr>
              <a:buSzPts val="1800"/>
              <a:buChar cha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6"/>
          <p:cNvSpPr txBox="1">
            <a:spLocks noGrp="1"/>
          </p:cNvSpPr>
          <p:nvPr>
            <p:ph type="body" idx="1"/>
          </p:nvPr>
        </p:nvSpPr>
        <p:spPr>
          <a:xfrm>
            <a:off x="5084249" y="1447799"/>
            <a:ext cx="6472874" cy="4648201"/>
          </a:xfrm>
          <a:prstGeom prst="rect">
            <a:avLst/>
          </a:prstGeom>
          <a:solidFill>
            <a:srgbClr val="DCE0E3"/>
          </a:solidFill>
          <a:ln>
            <a:noFill/>
          </a:ln>
        </p:spPr>
        <p:txBody>
          <a:bodyPr spcFirstLastPara="1" wrap="square" lIns="0" tIns="45700" rIns="0" bIns="45700" anchor="ctr" anchorCtr="0">
            <a:noAutofit/>
          </a:bodyPr>
          <a:lstStyle>
            <a:lvl1pPr marL="457200" lvl="0" indent="-228600" algn="l">
              <a:lnSpc>
                <a:spcPct val="110000"/>
              </a:lnSpc>
              <a:spcBef>
                <a:spcPts val="0"/>
              </a:spcBef>
              <a:spcAft>
                <a:spcPts val="0"/>
              </a:spcAft>
              <a:buSzPts val="1400"/>
              <a:buNone/>
              <a:defRPr/>
            </a:lvl1pPr>
            <a:lvl2pPr marL="914400" lvl="1" indent="-228600" algn="l">
              <a:lnSpc>
                <a:spcPct val="110000"/>
              </a:lnSpc>
              <a:spcBef>
                <a:spcPts val="1200"/>
              </a:spcBef>
              <a:spcAft>
                <a:spcPts val="0"/>
              </a:spcAft>
              <a:buSzPts val="1200"/>
              <a:buNone/>
              <a:defRPr/>
            </a:lvl2pPr>
            <a:lvl3pPr marL="1371600" lvl="2" indent="-228600" algn="l">
              <a:lnSpc>
                <a:spcPct val="110000"/>
              </a:lnSpc>
              <a:spcBef>
                <a:spcPts val="1200"/>
              </a:spcBef>
              <a:spcAft>
                <a:spcPts val="0"/>
              </a:spcAft>
              <a:buSzPts val="1200"/>
              <a:buNone/>
              <a:defRPr/>
            </a:lvl3pPr>
            <a:lvl4pPr marL="1828800" lvl="3" indent="-228600" algn="l">
              <a:spcBef>
                <a:spcPts val="1200"/>
              </a:spcBef>
              <a:spcAft>
                <a:spcPts val="0"/>
              </a:spcAft>
              <a:buClr>
                <a:schemeClr val="dk1"/>
              </a:buClr>
              <a:buSzPts val="1050"/>
              <a:buNone/>
              <a:defRPr/>
            </a:lvl4pPr>
            <a:lvl5pPr marL="2286000" lvl="4" indent="-228600" algn="l">
              <a:spcBef>
                <a:spcPts val="210"/>
              </a:spcBef>
              <a:spcAft>
                <a:spcPts val="0"/>
              </a:spcAft>
              <a:buClr>
                <a:schemeClr val="dk1"/>
              </a:buClr>
              <a:buSzPts val="105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9" name="Google Shape;89;p16"/>
          <p:cNvSpPr txBox="1">
            <a:spLocks noGrp="1"/>
          </p:cNvSpPr>
          <p:nvPr>
            <p:ph type="body" idx="2"/>
          </p:nvPr>
        </p:nvSpPr>
        <p:spPr>
          <a:xfrm>
            <a:off x="590773" y="1339164"/>
            <a:ext cx="4239918" cy="439293"/>
          </a:xfrm>
          <a:prstGeom prst="rect">
            <a:avLst/>
          </a:prstGeom>
          <a:noFill/>
          <a:ln>
            <a:noFill/>
          </a:ln>
        </p:spPr>
        <p:txBody>
          <a:bodyPr spcFirstLastPara="1" wrap="square" lIns="0" tIns="45700" rIns="0" bIns="45700" anchor="t" anchorCtr="0">
            <a:noAutofit/>
          </a:bodyPr>
          <a:lstStyle>
            <a:lvl1pPr marL="457200" lvl="0" indent="-228600" algn="l">
              <a:lnSpc>
                <a:spcPct val="110000"/>
              </a:lnSpc>
              <a:spcBef>
                <a:spcPts val="0"/>
              </a:spcBef>
              <a:spcAft>
                <a:spcPts val="0"/>
              </a:spcAft>
              <a:buSzPts val="1800"/>
              <a:buNone/>
              <a:defRPr sz="1800"/>
            </a:lvl1pPr>
            <a:lvl2pPr marL="914400" lvl="1" indent="-228600" algn="l">
              <a:lnSpc>
                <a:spcPct val="110000"/>
              </a:lnSpc>
              <a:spcBef>
                <a:spcPts val="1200"/>
              </a:spcBef>
              <a:spcAft>
                <a:spcPts val="0"/>
              </a:spcAft>
              <a:buSzPts val="1200"/>
              <a:buNone/>
              <a:defRPr/>
            </a:lvl2pPr>
            <a:lvl3pPr marL="1371600" lvl="2" indent="-228600" algn="l">
              <a:lnSpc>
                <a:spcPct val="110000"/>
              </a:lnSpc>
              <a:spcBef>
                <a:spcPts val="1200"/>
              </a:spcBef>
              <a:spcAft>
                <a:spcPts val="0"/>
              </a:spcAft>
              <a:buSzPts val="1200"/>
              <a:buNone/>
              <a:defRPr/>
            </a:lvl3pPr>
            <a:lvl4pPr marL="1828800" lvl="3" indent="-228600" algn="l">
              <a:spcBef>
                <a:spcPts val="1200"/>
              </a:spcBef>
              <a:spcAft>
                <a:spcPts val="0"/>
              </a:spcAft>
              <a:buClr>
                <a:schemeClr val="dk1"/>
              </a:buClr>
              <a:buSzPts val="1050"/>
              <a:buNone/>
              <a:defRPr/>
            </a:lvl4pPr>
            <a:lvl5pPr marL="2286000" lvl="4" indent="-228600" algn="l">
              <a:spcBef>
                <a:spcPts val="210"/>
              </a:spcBef>
              <a:spcAft>
                <a:spcPts val="0"/>
              </a:spcAft>
              <a:buClr>
                <a:schemeClr val="dk1"/>
              </a:buClr>
              <a:buSzPts val="105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0" name="Google Shape;90;p16"/>
          <p:cNvSpPr txBox="1">
            <a:spLocks noGrp="1"/>
          </p:cNvSpPr>
          <p:nvPr>
            <p:ph type="body" idx="3"/>
          </p:nvPr>
        </p:nvSpPr>
        <p:spPr>
          <a:xfrm>
            <a:off x="590773" y="1794005"/>
            <a:ext cx="4239918" cy="4301996"/>
          </a:xfrm>
          <a:prstGeom prst="rect">
            <a:avLst/>
          </a:prstGeom>
          <a:noFill/>
          <a:ln>
            <a:noFill/>
          </a:ln>
        </p:spPr>
        <p:txBody>
          <a:bodyPr spcFirstLastPara="1" wrap="square" lIns="0" tIns="45700" rIns="0" bIns="45700" anchor="t" anchorCtr="0">
            <a:noAutofit/>
          </a:bodyPr>
          <a:lstStyle>
            <a:lvl1pPr marL="457200" lvl="0" indent="-317500" algn="l">
              <a:lnSpc>
                <a:spcPct val="100000"/>
              </a:lnSpc>
              <a:spcBef>
                <a:spcPts val="0"/>
              </a:spcBef>
              <a:spcAft>
                <a:spcPts val="0"/>
              </a:spcAft>
              <a:buSzPts val="1400"/>
              <a:buChar char="●"/>
              <a:defRPr sz="1400"/>
            </a:lvl1pPr>
            <a:lvl2pPr marL="914400" lvl="1" indent="-304800" algn="l">
              <a:lnSpc>
                <a:spcPct val="100000"/>
              </a:lnSpc>
              <a:spcBef>
                <a:spcPts val="1200"/>
              </a:spcBef>
              <a:spcAft>
                <a:spcPts val="0"/>
              </a:spcAft>
              <a:buSzPts val="1200"/>
              <a:buChar char="○"/>
              <a:defRPr sz="1200"/>
            </a:lvl2pPr>
            <a:lvl3pPr marL="1371600" lvl="2" indent="-304800" algn="l">
              <a:lnSpc>
                <a:spcPct val="100000"/>
              </a:lnSpc>
              <a:spcBef>
                <a:spcPts val="1200"/>
              </a:spcBef>
              <a:spcAft>
                <a:spcPts val="0"/>
              </a:spcAft>
              <a:buSzPts val="1200"/>
              <a:buChar char="■"/>
              <a:defRPr sz="1200"/>
            </a:lvl3pPr>
            <a:lvl4pPr marL="1828800" lvl="3" indent="-295275" algn="l">
              <a:lnSpc>
                <a:spcPct val="100000"/>
              </a:lnSpc>
              <a:spcBef>
                <a:spcPts val="1200"/>
              </a:spcBef>
              <a:spcAft>
                <a:spcPts val="0"/>
              </a:spcAft>
              <a:buClr>
                <a:schemeClr val="dk1"/>
              </a:buClr>
              <a:buSzPts val="1050"/>
              <a:buChar char="●"/>
              <a:defRPr sz="1050"/>
            </a:lvl4pPr>
            <a:lvl5pPr marL="2286000" lvl="4" indent="-295275" algn="l">
              <a:lnSpc>
                <a:spcPct val="100000"/>
              </a:lnSpc>
              <a:spcBef>
                <a:spcPts val="210"/>
              </a:spcBef>
              <a:spcAft>
                <a:spcPts val="0"/>
              </a:spcAft>
              <a:buClr>
                <a:schemeClr val="dk1"/>
              </a:buClr>
              <a:buSzPts val="1050"/>
              <a:buChar char="○"/>
              <a:defRPr sz="105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Left 4-column image">
  <p:cSld name="Left 4-column image">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589619" y="311263"/>
            <a:ext cx="7251192" cy="766895"/>
          </a:xfrm>
          <a:prstGeom prst="rect">
            <a:avLst/>
          </a:prstGeom>
          <a:noFill/>
          <a:ln>
            <a:noFill/>
          </a:ln>
        </p:spPr>
        <p:txBody>
          <a:bodyPr spcFirstLastPara="1" wrap="square" lIns="0" tIns="0" rIns="0" bIns="0" anchor="b" anchorCtr="0">
            <a:noAutofit/>
          </a:bodyPr>
          <a:lstStyle>
            <a:lvl1pPr lvl="0" algn="l">
              <a:spcBef>
                <a:spcPts val="0"/>
              </a:spcBef>
              <a:spcAft>
                <a:spcPts val="0"/>
              </a:spcAft>
              <a:buClr>
                <a:srgbClr val="0B6A38"/>
              </a:buClr>
              <a:buSzPts val="1800"/>
              <a:buChar cha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17"/>
          <p:cNvSpPr txBox="1">
            <a:spLocks noGrp="1"/>
          </p:cNvSpPr>
          <p:nvPr>
            <p:ph type="body" idx="1"/>
          </p:nvPr>
        </p:nvSpPr>
        <p:spPr>
          <a:xfrm>
            <a:off x="590397" y="1447801"/>
            <a:ext cx="8744125" cy="4648200"/>
          </a:xfrm>
          <a:prstGeom prst="rect">
            <a:avLst/>
          </a:prstGeom>
          <a:solidFill>
            <a:srgbClr val="DCE0E3"/>
          </a:solidFill>
          <a:ln>
            <a:noFill/>
          </a:ln>
        </p:spPr>
        <p:txBody>
          <a:bodyPr spcFirstLastPara="1" wrap="square" lIns="0" tIns="45700" rIns="0" bIns="45700" anchor="ctr" anchorCtr="0">
            <a:noAutofit/>
          </a:bodyPr>
          <a:lstStyle>
            <a:lvl1pPr marL="457200" lvl="0" indent="-228600" algn="l">
              <a:lnSpc>
                <a:spcPct val="110000"/>
              </a:lnSpc>
              <a:spcBef>
                <a:spcPts val="0"/>
              </a:spcBef>
              <a:spcAft>
                <a:spcPts val="0"/>
              </a:spcAft>
              <a:buSzPts val="1400"/>
              <a:buNone/>
              <a:defRPr/>
            </a:lvl1pPr>
            <a:lvl2pPr marL="914400" lvl="1" indent="-228600" algn="l">
              <a:lnSpc>
                <a:spcPct val="110000"/>
              </a:lnSpc>
              <a:spcBef>
                <a:spcPts val="1200"/>
              </a:spcBef>
              <a:spcAft>
                <a:spcPts val="0"/>
              </a:spcAft>
              <a:buSzPts val="1200"/>
              <a:buNone/>
              <a:defRPr/>
            </a:lvl2pPr>
            <a:lvl3pPr marL="1371600" lvl="2" indent="-228600" algn="l">
              <a:lnSpc>
                <a:spcPct val="110000"/>
              </a:lnSpc>
              <a:spcBef>
                <a:spcPts val="1200"/>
              </a:spcBef>
              <a:spcAft>
                <a:spcPts val="0"/>
              </a:spcAft>
              <a:buSzPts val="1200"/>
              <a:buNone/>
              <a:defRPr/>
            </a:lvl3pPr>
            <a:lvl4pPr marL="1828800" lvl="3" indent="-228600" algn="l">
              <a:spcBef>
                <a:spcPts val="1200"/>
              </a:spcBef>
              <a:spcAft>
                <a:spcPts val="0"/>
              </a:spcAft>
              <a:buClr>
                <a:schemeClr val="dk1"/>
              </a:buClr>
              <a:buSzPts val="1050"/>
              <a:buNone/>
              <a:defRPr/>
            </a:lvl4pPr>
            <a:lvl5pPr marL="2286000" lvl="4" indent="-228600" algn="l">
              <a:spcBef>
                <a:spcPts val="210"/>
              </a:spcBef>
              <a:spcAft>
                <a:spcPts val="0"/>
              </a:spcAft>
              <a:buClr>
                <a:schemeClr val="dk1"/>
              </a:buClr>
              <a:buSzPts val="105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4" name="Google Shape;94;p17"/>
          <p:cNvSpPr txBox="1">
            <a:spLocks noGrp="1"/>
          </p:cNvSpPr>
          <p:nvPr>
            <p:ph type="body" idx="2"/>
          </p:nvPr>
        </p:nvSpPr>
        <p:spPr>
          <a:xfrm>
            <a:off x="9572530" y="1338049"/>
            <a:ext cx="1987032" cy="439293"/>
          </a:xfrm>
          <a:prstGeom prst="rect">
            <a:avLst/>
          </a:prstGeom>
          <a:noFill/>
          <a:ln>
            <a:noFill/>
          </a:ln>
        </p:spPr>
        <p:txBody>
          <a:bodyPr spcFirstLastPara="1" wrap="square" lIns="0" tIns="45700" rIns="0" bIns="45700" anchor="t" anchorCtr="0">
            <a:noAutofit/>
          </a:bodyPr>
          <a:lstStyle>
            <a:lvl1pPr marL="457200" lvl="0" indent="-228600" algn="l">
              <a:lnSpc>
                <a:spcPct val="110000"/>
              </a:lnSpc>
              <a:spcBef>
                <a:spcPts val="0"/>
              </a:spcBef>
              <a:spcAft>
                <a:spcPts val="0"/>
              </a:spcAft>
              <a:buSzPts val="1800"/>
              <a:buNone/>
              <a:defRPr sz="1800"/>
            </a:lvl1pPr>
            <a:lvl2pPr marL="914400" lvl="1" indent="-228600" algn="l">
              <a:lnSpc>
                <a:spcPct val="110000"/>
              </a:lnSpc>
              <a:spcBef>
                <a:spcPts val="1200"/>
              </a:spcBef>
              <a:spcAft>
                <a:spcPts val="0"/>
              </a:spcAft>
              <a:buSzPts val="1200"/>
              <a:buNone/>
              <a:defRPr/>
            </a:lvl2pPr>
            <a:lvl3pPr marL="1371600" lvl="2" indent="-228600" algn="l">
              <a:lnSpc>
                <a:spcPct val="110000"/>
              </a:lnSpc>
              <a:spcBef>
                <a:spcPts val="1200"/>
              </a:spcBef>
              <a:spcAft>
                <a:spcPts val="0"/>
              </a:spcAft>
              <a:buSzPts val="1200"/>
              <a:buNone/>
              <a:defRPr/>
            </a:lvl3pPr>
            <a:lvl4pPr marL="1828800" lvl="3" indent="-228600" algn="l">
              <a:spcBef>
                <a:spcPts val="1200"/>
              </a:spcBef>
              <a:spcAft>
                <a:spcPts val="0"/>
              </a:spcAft>
              <a:buClr>
                <a:schemeClr val="dk1"/>
              </a:buClr>
              <a:buSzPts val="1050"/>
              <a:buNone/>
              <a:defRPr/>
            </a:lvl4pPr>
            <a:lvl5pPr marL="2286000" lvl="4" indent="-228600" algn="l">
              <a:spcBef>
                <a:spcPts val="210"/>
              </a:spcBef>
              <a:spcAft>
                <a:spcPts val="0"/>
              </a:spcAft>
              <a:buClr>
                <a:schemeClr val="dk1"/>
              </a:buClr>
              <a:buSzPts val="105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5" name="Google Shape;95;p17"/>
          <p:cNvSpPr txBox="1">
            <a:spLocks noGrp="1"/>
          </p:cNvSpPr>
          <p:nvPr>
            <p:ph type="body" idx="3"/>
          </p:nvPr>
        </p:nvSpPr>
        <p:spPr>
          <a:xfrm>
            <a:off x="9572530" y="1792889"/>
            <a:ext cx="1987032" cy="4303111"/>
          </a:xfrm>
          <a:prstGeom prst="rect">
            <a:avLst/>
          </a:prstGeom>
          <a:noFill/>
          <a:ln>
            <a:noFill/>
          </a:ln>
        </p:spPr>
        <p:txBody>
          <a:bodyPr spcFirstLastPara="1" wrap="square" lIns="0" tIns="45700" rIns="0" bIns="45700" anchor="t" anchorCtr="0">
            <a:noAutofit/>
          </a:bodyPr>
          <a:lstStyle>
            <a:lvl1pPr marL="457200" lvl="0" indent="-304800" algn="l">
              <a:lnSpc>
                <a:spcPct val="100000"/>
              </a:lnSpc>
              <a:spcBef>
                <a:spcPts val="0"/>
              </a:spcBef>
              <a:spcAft>
                <a:spcPts val="0"/>
              </a:spcAft>
              <a:buSzPts val="1200"/>
              <a:buChar char="●"/>
              <a:defRPr sz="1200"/>
            </a:lvl1pPr>
            <a:lvl2pPr marL="914400" lvl="1" indent="-298450" algn="l">
              <a:lnSpc>
                <a:spcPct val="100000"/>
              </a:lnSpc>
              <a:spcBef>
                <a:spcPts val="1200"/>
              </a:spcBef>
              <a:spcAft>
                <a:spcPts val="0"/>
              </a:spcAft>
              <a:buSzPts val="1100"/>
              <a:buChar char="○"/>
              <a:defRPr sz="1100"/>
            </a:lvl2pPr>
            <a:lvl3pPr marL="1371600" lvl="2" indent="-298450" algn="l">
              <a:lnSpc>
                <a:spcPct val="100000"/>
              </a:lnSpc>
              <a:spcBef>
                <a:spcPts val="1200"/>
              </a:spcBef>
              <a:spcAft>
                <a:spcPts val="0"/>
              </a:spcAft>
              <a:buSzPts val="1100"/>
              <a:buChar char="■"/>
              <a:defRPr sz="1100"/>
            </a:lvl3pPr>
            <a:lvl4pPr marL="1828800" lvl="3" indent="-295275" algn="l">
              <a:lnSpc>
                <a:spcPct val="100000"/>
              </a:lnSpc>
              <a:spcBef>
                <a:spcPts val="1200"/>
              </a:spcBef>
              <a:spcAft>
                <a:spcPts val="0"/>
              </a:spcAft>
              <a:buClr>
                <a:schemeClr val="dk1"/>
              </a:buClr>
              <a:buSzPts val="1050"/>
              <a:buChar char="●"/>
              <a:defRPr sz="1050"/>
            </a:lvl4pPr>
            <a:lvl5pPr marL="2286000" lvl="4" indent="-295275" algn="l">
              <a:lnSpc>
                <a:spcPct val="100000"/>
              </a:lnSpc>
              <a:spcBef>
                <a:spcPts val="210"/>
              </a:spcBef>
              <a:spcAft>
                <a:spcPts val="0"/>
              </a:spcAft>
              <a:buClr>
                <a:schemeClr val="dk1"/>
              </a:buClr>
              <a:buSzPts val="1050"/>
              <a:buChar char="○"/>
              <a:defRPr sz="105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Right 4-column image">
  <p:cSld name="Right 4-column image">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589624" y="305185"/>
            <a:ext cx="7251192" cy="766895"/>
          </a:xfrm>
          <a:prstGeom prst="rect">
            <a:avLst/>
          </a:prstGeom>
          <a:noFill/>
          <a:ln>
            <a:noFill/>
          </a:ln>
        </p:spPr>
        <p:txBody>
          <a:bodyPr spcFirstLastPara="1" wrap="square" lIns="0" tIns="0" rIns="0" bIns="0" anchor="b" anchorCtr="0">
            <a:noAutofit/>
          </a:bodyPr>
          <a:lstStyle>
            <a:lvl1pPr lvl="0" algn="l">
              <a:spcBef>
                <a:spcPts val="0"/>
              </a:spcBef>
              <a:spcAft>
                <a:spcPts val="0"/>
              </a:spcAft>
              <a:buClr>
                <a:srgbClr val="0B6A38"/>
              </a:buClr>
              <a:buSzPts val="1800"/>
              <a:buChar cha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18"/>
          <p:cNvSpPr txBox="1">
            <a:spLocks noGrp="1"/>
          </p:cNvSpPr>
          <p:nvPr>
            <p:ph type="body" idx="1"/>
          </p:nvPr>
        </p:nvSpPr>
        <p:spPr>
          <a:xfrm>
            <a:off x="2836937" y="1447801"/>
            <a:ext cx="8720189" cy="4648200"/>
          </a:xfrm>
          <a:prstGeom prst="rect">
            <a:avLst/>
          </a:prstGeom>
          <a:solidFill>
            <a:srgbClr val="DCE0E3"/>
          </a:solidFill>
          <a:ln>
            <a:noFill/>
          </a:ln>
        </p:spPr>
        <p:txBody>
          <a:bodyPr spcFirstLastPara="1" wrap="square" lIns="0" tIns="45700" rIns="0" bIns="45700" anchor="ctr" anchorCtr="0">
            <a:noAutofit/>
          </a:bodyPr>
          <a:lstStyle>
            <a:lvl1pPr marL="457200" lvl="0" indent="-228600" algn="l">
              <a:lnSpc>
                <a:spcPct val="110000"/>
              </a:lnSpc>
              <a:spcBef>
                <a:spcPts val="0"/>
              </a:spcBef>
              <a:spcAft>
                <a:spcPts val="0"/>
              </a:spcAft>
              <a:buSzPts val="1400"/>
              <a:buNone/>
              <a:defRPr/>
            </a:lvl1pPr>
            <a:lvl2pPr marL="914400" lvl="1" indent="-228600" algn="l">
              <a:lnSpc>
                <a:spcPct val="110000"/>
              </a:lnSpc>
              <a:spcBef>
                <a:spcPts val="1200"/>
              </a:spcBef>
              <a:spcAft>
                <a:spcPts val="0"/>
              </a:spcAft>
              <a:buSzPts val="1200"/>
              <a:buNone/>
              <a:defRPr/>
            </a:lvl2pPr>
            <a:lvl3pPr marL="1371600" lvl="2" indent="-228600" algn="l">
              <a:lnSpc>
                <a:spcPct val="110000"/>
              </a:lnSpc>
              <a:spcBef>
                <a:spcPts val="1200"/>
              </a:spcBef>
              <a:spcAft>
                <a:spcPts val="0"/>
              </a:spcAft>
              <a:buSzPts val="1200"/>
              <a:buNone/>
              <a:defRPr/>
            </a:lvl3pPr>
            <a:lvl4pPr marL="1828800" lvl="3" indent="-228600" algn="l">
              <a:spcBef>
                <a:spcPts val="1200"/>
              </a:spcBef>
              <a:spcAft>
                <a:spcPts val="0"/>
              </a:spcAft>
              <a:buClr>
                <a:schemeClr val="dk1"/>
              </a:buClr>
              <a:buSzPts val="1050"/>
              <a:buNone/>
              <a:defRPr/>
            </a:lvl4pPr>
            <a:lvl5pPr marL="2286000" lvl="4" indent="-228600" algn="l">
              <a:spcBef>
                <a:spcPts val="210"/>
              </a:spcBef>
              <a:spcAft>
                <a:spcPts val="0"/>
              </a:spcAft>
              <a:buClr>
                <a:schemeClr val="dk1"/>
              </a:buClr>
              <a:buSzPts val="105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9" name="Google Shape;99;p18"/>
          <p:cNvSpPr txBox="1">
            <a:spLocks noGrp="1"/>
          </p:cNvSpPr>
          <p:nvPr>
            <p:ph type="body" idx="2"/>
          </p:nvPr>
        </p:nvSpPr>
        <p:spPr>
          <a:xfrm>
            <a:off x="590398" y="1336793"/>
            <a:ext cx="1992604" cy="439293"/>
          </a:xfrm>
          <a:prstGeom prst="rect">
            <a:avLst/>
          </a:prstGeom>
          <a:noFill/>
          <a:ln>
            <a:noFill/>
          </a:ln>
        </p:spPr>
        <p:txBody>
          <a:bodyPr spcFirstLastPara="1" wrap="square" lIns="0" tIns="45700" rIns="0" bIns="45700" anchor="t" anchorCtr="0">
            <a:noAutofit/>
          </a:bodyPr>
          <a:lstStyle>
            <a:lvl1pPr marL="457200" lvl="0" indent="-228600" algn="l">
              <a:lnSpc>
                <a:spcPct val="110000"/>
              </a:lnSpc>
              <a:spcBef>
                <a:spcPts val="0"/>
              </a:spcBef>
              <a:spcAft>
                <a:spcPts val="0"/>
              </a:spcAft>
              <a:buSzPts val="1800"/>
              <a:buNone/>
              <a:defRPr sz="1800"/>
            </a:lvl1pPr>
            <a:lvl2pPr marL="914400" lvl="1" indent="-228600" algn="l">
              <a:lnSpc>
                <a:spcPct val="110000"/>
              </a:lnSpc>
              <a:spcBef>
                <a:spcPts val="1200"/>
              </a:spcBef>
              <a:spcAft>
                <a:spcPts val="0"/>
              </a:spcAft>
              <a:buSzPts val="1200"/>
              <a:buNone/>
              <a:defRPr/>
            </a:lvl2pPr>
            <a:lvl3pPr marL="1371600" lvl="2" indent="-228600" algn="l">
              <a:lnSpc>
                <a:spcPct val="110000"/>
              </a:lnSpc>
              <a:spcBef>
                <a:spcPts val="1200"/>
              </a:spcBef>
              <a:spcAft>
                <a:spcPts val="0"/>
              </a:spcAft>
              <a:buSzPts val="1200"/>
              <a:buNone/>
              <a:defRPr/>
            </a:lvl3pPr>
            <a:lvl4pPr marL="1828800" lvl="3" indent="-228600" algn="l">
              <a:spcBef>
                <a:spcPts val="1200"/>
              </a:spcBef>
              <a:spcAft>
                <a:spcPts val="0"/>
              </a:spcAft>
              <a:buClr>
                <a:schemeClr val="dk1"/>
              </a:buClr>
              <a:buSzPts val="1050"/>
              <a:buNone/>
              <a:defRPr/>
            </a:lvl4pPr>
            <a:lvl5pPr marL="2286000" lvl="4" indent="-228600" algn="l">
              <a:spcBef>
                <a:spcPts val="210"/>
              </a:spcBef>
              <a:spcAft>
                <a:spcPts val="0"/>
              </a:spcAft>
              <a:buClr>
                <a:schemeClr val="dk1"/>
              </a:buClr>
              <a:buSzPts val="105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0" name="Google Shape;100;p18"/>
          <p:cNvSpPr txBox="1">
            <a:spLocks noGrp="1"/>
          </p:cNvSpPr>
          <p:nvPr>
            <p:ph type="body" idx="3"/>
          </p:nvPr>
        </p:nvSpPr>
        <p:spPr>
          <a:xfrm>
            <a:off x="590398" y="1791633"/>
            <a:ext cx="1992604" cy="4304367"/>
          </a:xfrm>
          <a:prstGeom prst="rect">
            <a:avLst/>
          </a:prstGeom>
          <a:noFill/>
          <a:ln>
            <a:noFill/>
          </a:ln>
        </p:spPr>
        <p:txBody>
          <a:bodyPr spcFirstLastPara="1" wrap="square" lIns="0" tIns="45700" rIns="0" bIns="45700" anchor="t" anchorCtr="0">
            <a:noAutofit/>
          </a:bodyPr>
          <a:lstStyle>
            <a:lvl1pPr marL="457200" lvl="0" indent="-304800" algn="l">
              <a:lnSpc>
                <a:spcPct val="100000"/>
              </a:lnSpc>
              <a:spcBef>
                <a:spcPts val="0"/>
              </a:spcBef>
              <a:spcAft>
                <a:spcPts val="0"/>
              </a:spcAft>
              <a:buSzPts val="1200"/>
              <a:buChar char="●"/>
              <a:defRPr sz="1200"/>
            </a:lvl1pPr>
            <a:lvl2pPr marL="914400" lvl="1" indent="-298450" algn="l">
              <a:lnSpc>
                <a:spcPct val="100000"/>
              </a:lnSpc>
              <a:spcBef>
                <a:spcPts val="1200"/>
              </a:spcBef>
              <a:spcAft>
                <a:spcPts val="0"/>
              </a:spcAft>
              <a:buSzPts val="1100"/>
              <a:buChar char="○"/>
              <a:defRPr sz="1100"/>
            </a:lvl2pPr>
            <a:lvl3pPr marL="1371600" lvl="2" indent="-298450" algn="l">
              <a:lnSpc>
                <a:spcPct val="100000"/>
              </a:lnSpc>
              <a:spcBef>
                <a:spcPts val="1200"/>
              </a:spcBef>
              <a:spcAft>
                <a:spcPts val="0"/>
              </a:spcAft>
              <a:buSzPts val="1100"/>
              <a:buChar char="■"/>
              <a:defRPr sz="1100"/>
            </a:lvl3pPr>
            <a:lvl4pPr marL="1828800" lvl="3" indent="-295275" algn="l">
              <a:lnSpc>
                <a:spcPct val="100000"/>
              </a:lnSpc>
              <a:spcBef>
                <a:spcPts val="1200"/>
              </a:spcBef>
              <a:spcAft>
                <a:spcPts val="0"/>
              </a:spcAft>
              <a:buClr>
                <a:schemeClr val="dk1"/>
              </a:buClr>
              <a:buSzPts val="1050"/>
              <a:buChar char="●"/>
              <a:defRPr sz="1050"/>
            </a:lvl4pPr>
            <a:lvl5pPr marL="2286000" lvl="4" indent="-295275" algn="l">
              <a:lnSpc>
                <a:spcPct val="100000"/>
              </a:lnSpc>
              <a:spcBef>
                <a:spcPts val="210"/>
              </a:spcBef>
              <a:spcAft>
                <a:spcPts val="0"/>
              </a:spcAft>
              <a:buClr>
                <a:schemeClr val="dk1"/>
              </a:buClr>
              <a:buSzPts val="1050"/>
              <a:buChar char="○"/>
              <a:defRPr sz="105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eft 1-column image">
  <p:cSld name="Left 1-column image">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xfrm>
            <a:off x="589624" y="302209"/>
            <a:ext cx="7251192" cy="766895"/>
          </a:xfrm>
          <a:prstGeom prst="rect">
            <a:avLst/>
          </a:prstGeom>
          <a:noFill/>
          <a:ln>
            <a:noFill/>
          </a:ln>
        </p:spPr>
        <p:txBody>
          <a:bodyPr spcFirstLastPara="1" wrap="square" lIns="0" tIns="0" rIns="0" bIns="0" anchor="b" anchorCtr="0">
            <a:noAutofit/>
          </a:bodyPr>
          <a:lstStyle>
            <a:lvl1pPr lvl="0" algn="l">
              <a:spcBef>
                <a:spcPts val="0"/>
              </a:spcBef>
              <a:spcAft>
                <a:spcPts val="0"/>
              </a:spcAft>
              <a:buClr>
                <a:srgbClr val="0B6A38"/>
              </a:buClr>
              <a:buSzPts val="1800"/>
              <a:buChar cha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 name="Google Shape;103;p19"/>
          <p:cNvSpPr txBox="1">
            <a:spLocks noGrp="1"/>
          </p:cNvSpPr>
          <p:nvPr>
            <p:ph type="body" idx="1"/>
          </p:nvPr>
        </p:nvSpPr>
        <p:spPr>
          <a:xfrm>
            <a:off x="589621" y="1447801"/>
            <a:ext cx="1984592" cy="4648200"/>
          </a:xfrm>
          <a:prstGeom prst="rect">
            <a:avLst/>
          </a:prstGeom>
          <a:solidFill>
            <a:srgbClr val="DCE0E3"/>
          </a:solidFill>
          <a:ln>
            <a:noFill/>
          </a:ln>
        </p:spPr>
        <p:txBody>
          <a:bodyPr spcFirstLastPara="1" wrap="square" lIns="0" tIns="45700" rIns="0" bIns="45700" anchor="ctr" anchorCtr="0">
            <a:noAutofit/>
          </a:bodyPr>
          <a:lstStyle>
            <a:lvl1pPr marL="457200" lvl="0" indent="-228600" algn="l">
              <a:lnSpc>
                <a:spcPct val="110000"/>
              </a:lnSpc>
              <a:spcBef>
                <a:spcPts val="0"/>
              </a:spcBef>
              <a:spcAft>
                <a:spcPts val="0"/>
              </a:spcAft>
              <a:buSzPts val="1400"/>
              <a:buNone/>
              <a:defRPr/>
            </a:lvl1pPr>
            <a:lvl2pPr marL="914400" lvl="1" indent="-228600" algn="l">
              <a:lnSpc>
                <a:spcPct val="110000"/>
              </a:lnSpc>
              <a:spcBef>
                <a:spcPts val="1200"/>
              </a:spcBef>
              <a:spcAft>
                <a:spcPts val="0"/>
              </a:spcAft>
              <a:buSzPts val="1200"/>
              <a:buNone/>
              <a:defRPr/>
            </a:lvl2pPr>
            <a:lvl3pPr marL="1371600" lvl="2" indent="-228600" algn="l">
              <a:lnSpc>
                <a:spcPct val="110000"/>
              </a:lnSpc>
              <a:spcBef>
                <a:spcPts val="1200"/>
              </a:spcBef>
              <a:spcAft>
                <a:spcPts val="0"/>
              </a:spcAft>
              <a:buSzPts val="1200"/>
              <a:buNone/>
              <a:defRPr/>
            </a:lvl3pPr>
            <a:lvl4pPr marL="1828800" lvl="3" indent="-228600" algn="l">
              <a:spcBef>
                <a:spcPts val="1200"/>
              </a:spcBef>
              <a:spcAft>
                <a:spcPts val="0"/>
              </a:spcAft>
              <a:buClr>
                <a:schemeClr val="dk1"/>
              </a:buClr>
              <a:buSzPts val="1050"/>
              <a:buNone/>
              <a:defRPr/>
            </a:lvl4pPr>
            <a:lvl5pPr marL="2286000" lvl="4" indent="-228600" algn="l">
              <a:spcBef>
                <a:spcPts val="210"/>
              </a:spcBef>
              <a:spcAft>
                <a:spcPts val="0"/>
              </a:spcAft>
              <a:buClr>
                <a:schemeClr val="dk1"/>
              </a:buClr>
              <a:buSzPts val="105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4" name="Google Shape;104;p19"/>
          <p:cNvSpPr txBox="1">
            <a:spLocks noGrp="1"/>
          </p:cNvSpPr>
          <p:nvPr>
            <p:ph type="body" idx="2"/>
          </p:nvPr>
        </p:nvSpPr>
        <p:spPr>
          <a:xfrm>
            <a:off x="2812998" y="1332849"/>
            <a:ext cx="8744125" cy="439293"/>
          </a:xfrm>
          <a:prstGeom prst="rect">
            <a:avLst/>
          </a:prstGeom>
          <a:noFill/>
          <a:ln>
            <a:noFill/>
          </a:ln>
        </p:spPr>
        <p:txBody>
          <a:bodyPr spcFirstLastPara="1" wrap="square" lIns="0" tIns="45700" rIns="0" bIns="45700" anchor="t" anchorCtr="0">
            <a:noAutofit/>
          </a:bodyPr>
          <a:lstStyle>
            <a:lvl1pPr marL="457200" lvl="0" indent="-228600" algn="l">
              <a:lnSpc>
                <a:spcPct val="110000"/>
              </a:lnSpc>
              <a:spcBef>
                <a:spcPts val="0"/>
              </a:spcBef>
              <a:spcAft>
                <a:spcPts val="0"/>
              </a:spcAft>
              <a:buSzPts val="1800"/>
              <a:buNone/>
              <a:defRPr sz="1800"/>
            </a:lvl1pPr>
            <a:lvl2pPr marL="914400" lvl="1" indent="-228600" algn="l">
              <a:lnSpc>
                <a:spcPct val="110000"/>
              </a:lnSpc>
              <a:spcBef>
                <a:spcPts val="1200"/>
              </a:spcBef>
              <a:spcAft>
                <a:spcPts val="0"/>
              </a:spcAft>
              <a:buSzPts val="1200"/>
              <a:buNone/>
              <a:defRPr/>
            </a:lvl2pPr>
            <a:lvl3pPr marL="1371600" lvl="2" indent="-228600" algn="l">
              <a:lnSpc>
                <a:spcPct val="110000"/>
              </a:lnSpc>
              <a:spcBef>
                <a:spcPts val="1200"/>
              </a:spcBef>
              <a:spcAft>
                <a:spcPts val="0"/>
              </a:spcAft>
              <a:buSzPts val="1200"/>
              <a:buNone/>
              <a:defRPr/>
            </a:lvl3pPr>
            <a:lvl4pPr marL="1828800" lvl="3" indent="-228600" algn="l">
              <a:spcBef>
                <a:spcPts val="1200"/>
              </a:spcBef>
              <a:spcAft>
                <a:spcPts val="0"/>
              </a:spcAft>
              <a:buClr>
                <a:schemeClr val="dk1"/>
              </a:buClr>
              <a:buSzPts val="1050"/>
              <a:buNone/>
              <a:defRPr/>
            </a:lvl4pPr>
            <a:lvl5pPr marL="2286000" lvl="4" indent="-228600" algn="l">
              <a:spcBef>
                <a:spcPts val="210"/>
              </a:spcBef>
              <a:spcAft>
                <a:spcPts val="0"/>
              </a:spcAft>
              <a:buClr>
                <a:schemeClr val="dk1"/>
              </a:buClr>
              <a:buSzPts val="105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5" name="Google Shape;105;p19"/>
          <p:cNvSpPr txBox="1">
            <a:spLocks noGrp="1"/>
          </p:cNvSpPr>
          <p:nvPr>
            <p:ph type="body" idx="3"/>
          </p:nvPr>
        </p:nvSpPr>
        <p:spPr>
          <a:xfrm>
            <a:off x="2812998" y="1787689"/>
            <a:ext cx="8744125" cy="4308311"/>
          </a:xfrm>
          <a:prstGeom prst="rect">
            <a:avLst/>
          </a:prstGeom>
          <a:noFill/>
          <a:ln>
            <a:noFill/>
          </a:ln>
        </p:spPr>
        <p:txBody>
          <a:bodyPr spcFirstLastPara="1" wrap="square" lIns="0" tIns="45700" rIns="0" bIns="45700" anchor="t" anchorCtr="0">
            <a:noAutofit/>
          </a:bodyPr>
          <a:lstStyle>
            <a:lvl1pPr marL="457200" lvl="0" indent="-317500" algn="l">
              <a:lnSpc>
                <a:spcPct val="100000"/>
              </a:lnSpc>
              <a:spcBef>
                <a:spcPts val="0"/>
              </a:spcBef>
              <a:spcAft>
                <a:spcPts val="0"/>
              </a:spcAft>
              <a:buSzPts val="1400"/>
              <a:buChar char="●"/>
              <a:defRPr sz="1400"/>
            </a:lvl1pPr>
            <a:lvl2pPr marL="914400" lvl="1" indent="-304800" algn="l">
              <a:lnSpc>
                <a:spcPct val="100000"/>
              </a:lnSpc>
              <a:spcBef>
                <a:spcPts val="1200"/>
              </a:spcBef>
              <a:spcAft>
                <a:spcPts val="0"/>
              </a:spcAft>
              <a:buSzPts val="1200"/>
              <a:buChar char="○"/>
              <a:defRPr sz="1200"/>
            </a:lvl2pPr>
            <a:lvl3pPr marL="1371600" lvl="2" indent="-304800" algn="l">
              <a:lnSpc>
                <a:spcPct val="100000"/>
              </a:lnSpc>
              <a:spcBef>
                <a:spcPts val="1200"/>
              </a:spcBef>
              <a:spcAft>
                <a:spcPts val="0"/>
              </a:spcAft>
              <a:buSzPts val="1200"/>
              <a:buChar char="■"/>
              <a:defRPr sz="1200"/>
            </a:lvl3pPr>
            <a:lvl4pPr marL="1828800" lvl="3" indent="-295275" algn="l">
              <a:lnSpc>
                <a:spcPct val="100000"/>
              </a:lnSpc>
              <a:spcBef>
                <a:spcPts val="1200"/>
              </a:spcBef>
              <a:spcAft>
                <a:spcPts val="0"/>
              </a:spcAft>
              <a:buClr>
                <a:schemeClr val="dk1"/>
              </a:buClr>
              <a:buSzPts val="1050"/>
              <a:buChar char="●"/>
              <a:defRPr sz="1050"/>
            </a:lvl4pPr>
            <a:lvl5pPr marL="2286000" lvl="4" indent="-295275" algn="l">
              <a:lnSpc>
                <a:spcPct val="100000"/>
              </a:lnSpc>
              <a:spcBef>
                <a:spcPts val="210"/>
              </a:spcBef>
              <a:spcAft>
                <a:spcPts val="0"/>
              </a:spcAft>
              <a:buClr>
                <a:schemeClr val="dk1"/>
              </a:buClr>
              <a:buSzPts val="1050"/>
              <a:buChar char="○"/>
              <a:defRPr sz="105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Right 1-column image">
  <p:cSld name="Right 1-column image">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589624" y="302203"/>
            <a:ext cx="7251192" cy="766895"/>
          </a:xfrm>
          <a:prstGeom prst="rect">
            <a:avLst/>
          </a:prstGeom>
          <a:noFill/>
          <a:ln>
            <a:noFill/>
          </a:ln>
        </p:spPr>
        <p:txBody>
          <a:bodyPr spcFirstLastPara="1" wrap="square" lIns="0" tIns="0" rIns="0" bIns="0" anchor="b" anchorCtr="0">
            <a:noAutofit/>
          </a:bodyPr>
          <a:lstStyle>
            <a:lvl1pPr lvl="0" algn="l">
              <a:spcBef>
                <a:spcPts val="0"/>
              </a:spcBef>
              <a:spcAft>
                <a:spcPts val="0"/>
              </a:spcAft>
              <a:buClr>
                <a:srgbClr val="0B6A38"/>
              </a:buClr>
              <a:buSzPts val="1800"/>
              <a:buChar cha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20"/>
          <p:cNvSpPr txBox="1">
            <a:spLocks noGrp="1"/>
          </p:cNvSpPr>
          <p:nvPr>
            <p:ph type="body" idx="1"/>
          </p:nvPr>
        </p:nvSpPr>
        <p:spPr>
          <a:xfrm>
            <a:off x="9572531" y="1447800"/>
            <a:ext cx="1984592" cy="4648201"/>
          </a:xfrm>
          <a:prstGeom prst="rect">
            <a:avLst/>
          </a:prstGeom>
          <a:solidFill>
            <a:srgbClr val="DCE0E3"/>
          </a:solidFill>
          <a:ln>
            <a:noFill/>
          </a:ln>
        </p:spPr>
        <p:txBody>
          <a:bodyPr spcFirstLastPara="1" wrap="square" lIns="0" tIns="45700" rIns="0" bIns="45700" anchor="ctr" anchorCtr="0">
            <a:noAutofit/>
          </a:bodyPr>
          <a:lstStyle>
            <a:lvl1pPr marL="457200" lvl="0" indent="-228600" algn="l">
              <a:lnSpc>
                <a:spcPct val="110000"/>
              </a:lnSpc>
              <a:spcBef>
                <a:spcPts val="0"/>
              </a:spcBef>
              <a:spcAft>
                <a:spcPts val="0"/>
              </a:spcAft>
              <a:buSzPts val="1400"/>
              <a:buNone/>
              <a:defRPr/>
            </a:lvl1pPr>
            <a:lvl2pPr marL="914400" lvl="1" indent="-228600" algn="l">
              <a:lnSpc>
                <a:spcPct val="110000"/>
              </a:lnSpc>
              <a:spcBef>
                <a:spcPts val="1200"/>
              </a:spcBef>
              <a:spcAft>
                <a:spcPts val="0"/>
              </a:spcAft>
              <a:buSzPts val="1200"/>
              <a:buNone/>
              <a:defRPr/>
            </a:lvl2pPr>
            <a:lvl3pPr marL="1371600" lvl="2" indent="-228600" algn="l">
              <a:lnSpc>
                <a:spcPct val="110000"/>
              </a:lnSpc>
              <a:spcBef>
                <a:spcPts val="1200"/>
              </a:spcBef>
              <a:spcAft>
                <a:spcPts val="0"/>
              </a:spcAft>
              <a:buSzPts val="1200"/>
              <a:buNone/>
              <a:defRPr/>
            </a:lvl3pPr>
            <a:lvl4pPr marL="1828800" lvl="3" indent="-228600" algn="l">
              <a:spcBef>
                <a:spcPts val="1200"/>
              </a:spcBef>
              <a:spcAft>
                <a:spcPts val="0"/>
              </a:spcAft>
              <a:buClr>
                <a:schemeClr val="dk1"/>
              </a:buClr>
              <a:buSzPts val="1050"/>
              <a:buNone/>
              <a:defRPr/>
            </a:lvl4pPr>
            <a:lvl5pPr marL="2286000" lvl="4" indent="-228600" algn="l">
              <a:spcBef>
                <a:spcPts val="210"/>
              </a:spcBef>
              <a:spcAft>
                <a:spcPts val="0"/>
              </a:spcAft>
              <a:buClr>
                <a:schemeClr val="dk1"/>
              </a:buClr>
              <a:buSzPts val="105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9" name="Google Shape;109;p20"/>
          <p:cNvSpPr txBox="1">
            <a:spLocks noGrp="1"/>
          </p:cNvSpPr>
          <p:nvPr>
            <p:ph type="body" idx="2"/>
          </p:nvPr>
        </p:nvSpPr>
        <p:spPr>
          <a:xfrm>
            <a:off x="590397" y="1338048"/>
            <a:ext cx="8744125" cy="439293"/>
          </a:xfrm>
          <a:prstGeom prst="rect">
            <a:avLst/>
          </a:prstGeom>
          <a:noFill/>
          <a:ln>
            <a:noFill/>
          </a:ln>
        </p:spPr>
        <p:txBody>
          <a:bodyPr spcFirstLastPara="1" wrap="square" lIns="0" tIns="45700" rIns="0" bIns="45700" anchor="t" anchorCtr="0">
            <a:noAutofit/>
          </a:bodyPr>
          <a:lstStyle>
            <a:lvl1pPr marL="457200" lvl="0" indent="-228600" algn="l">
              <a:lnSpc>
                <a:spcPct val="110000"/>
              </a:lnSpc>
              <a:spcBef>
                <a:spcPts val="0"/>
              </a:spcBef>
              <a:spcAft>
                <a:spcPts val="0"/>
              </a:spcAft>
              <a:buSzPts val="1800"/>
              <a:buNone/>
              <a:defRPr sz="1800"/>
            </a:lvl1pPr>
            <a:lvl2pPr marL="914400" lvl="1" indent="-228600" algn="l">
              <a:lnSpc>
                <a:spcPct val="110000"/>
              </a:lnSpc>
              <a:spcBef>
                <a:spcPts val="1200"/>
              </a:spcBef>
              <a:spcAft>
                <a:spcPts val="0"/>
              </a:spcAft>
              <a:buSzPts val="1200"/>
              <a:buNone/>
              <a:defRPr/>
            </a:lvl2pPr>
            <a:lvl3pPr marL="1371600" lvl="2" indent="-228600" algn="l">
              <a:lnSpc>
                <a:spcPct val="110000"/>
              </a:lnSpc>
              <a:spcBef>
                <a:spcPts val="1200"/>
              </a:spcBef>
              <a:spcAft>
                <a:spcPts val="0"/>
              </a:spcAft>
              <a:buSzPts val="1200"/>
              <a:buNone/>
              <a:defRPr/>
            </a:lvl3pPr>
            <a:lvl4pPr marL="1828800" lvl="3" indent="-228600" algn="l">
              <a:spcBef>
                <a:spcPts val="1200"/>
              </a:spcBef>
              <a:spcAft>
                <a:spcPts val="0"/>
              </a:spcAft>
              <a:buClr>
                <a:schemeClr val="dk1"/>
              </a:buClr>
              <a:buSzPts val="1050"/>
              <a:buNone/>
              <a:defRPr/>
            </a:lvl4pPr>
            <a:lvl5pPr marL="2286000" lvl="4" indent="-228600" algn="l">
              <a:spcBef>
                <a:spcPts val="210"/>
              </a:spcBef>
              <a:spcAft>
                <a:spcPts val="0"/>
              </a:spcAft>
              <a:buClr>
                <a:schemeClr val="dk1"/>
              </a:buClr>
              <a:buSzPts val="105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0" name="Google Shape;110;p20"/>
          <p:cNvSpPr txBox="1">
            <a:spLocks noGrp="1"/>
          </p:cNvSpPr>
          <p:nvPr>
            <p:ph type="body" idx="3"/>
          </p:nvPr>
        </p:nvSpPr>
        <p:spPr>
          <a:xfrm>
            <a:off x="590397" y="1792889"/>
            <a:ext cx="8744125" cy="4303112"/>
          </a:xfrm>
          <a:prstGeom prst="rect">
            <a:avLst/>
          </a:prstGeom>
          <a:noFill/>
          <a:ln>
            <a:noFill/>
          </a:ln>
        </p:spPr>
        <p:txBody>
          <a:bodyPr spcFirstLastPara="1" wrap="square" lIns="0" tIns="45700" rIns="0" bIns="45700" anchor="t" anchorCtr="0">
            <a:noAutofit/>
          </a:bodyPr>
          <a:lstStyle>
            <a:lvl1pPr marL="457200" lvl="0" indent="-317500" algn="l">
              <a:lnSpc>
                <a:spcPct val="100000"/>
              </a:lnSpc>
              <a:spcBef>
                <a:spcPts val="0"/>
              </a:spcBef>
              <a:spcAft>
                <a:spcPts val="0"/>
              </a:spcAft>
              <a:buSzPts val="1400"/>
              <a:buChar char="●"/>
              <a:defRPr sz="1400"/>
            </a:lvl1pPr>
            <a:lvl2pPr marL="914400" lvl="1" indent="-304800" algn="l">
              <a:lnSpc>
                <a:spcPct val="100000"/>
              </a:lnSpc>
              <a:spcBef>
                <a:spcPts val="1200"/>
              </a:spcBef>
              <a:spcAft>
                <a:spcPts val="0"/>
              </a:spcAft>
              <a:buSzPts val="1200"/>
              <a:buChar char="○"/>
              <a:defRPr sz="1200"/>
            </a:lvl2pPr>
            <a:lvl3pPr marL="1371600" lvl="2" indent="-304800" algn="l">
              <a:lnSpc>
                <a:spcPct val="100000"/>
              </a:lnSpc>
              <a:spcBef>
                <a:spcPts val="1200"/>
              </a:spcBef>
              <a:spcAft>
                <a:spcPts val="0"/>
              </a:spcAft>
              <a:buSzPts val="1200"/>
              <a:buChar char="■"/>
              <a:defRPr sz="1200"/>
            </a:lvl3pPr>
            <a:lvl4pPr marL="1828800" lvl="3" indent="-295275" algn="l">
              <a:lnSpc>
                <a:spcPct val="100000"/>
              </a:lnSpc>
              <a:spcBef>
                <a:spcPts val="1200"/>
              </a:spcBef>
              <a:spcAft>
                <a:spcPts val="0"/>
              </a:spcAft>
              <a:buClr>
                <a:schemeClr val="dk1"/>
              </a:buClr>
              <a:buSzPts val="1050"/>
              <a:buChar char="●"/>
              <a:defRPr sz="1050"/>
            </a:lvl4pPr>
            <a:lvl5pPr marL="2286000" lvl="4" indent="-295275" algn="l">
              <a:lnSpc>
                <a:spcPct val="100000"/>
              </a:lnSpc>
              <a:spcBef>
                <a:spcPts val="210"/>
              </a:spcBef>
              <a:spcAft>
                <a:spcPts val="0"/>
              </a:spcAft>
              <a:buClr>
                <a:schemeClr val="dk1"/>
              </a:buClr>
              <a:buSzPts val="1050"/>
              <a:buChar char="○"/>
              <a:defRPr sz="105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6 1">
  <p:cSld name="Table of Contents_6_1">
    <p:spTree>
      <p:nvGrpSpPr>
        <p:cNvPr id="1" name="Shape 12"/>
        <p:cNvGrpSpPr/>
        <p:nvPr/>
      </p:nvGrpSpPr>
      <p:grpSpPr>
        <a:xfrm>
          <a:off x="0" y="0"/>
          <a:ext cx="0" cy="0"/>
          <a:chOff x="0" y="0"/>
          <a:chExt cx="0" cy="0"/>
        </a:xfrm>
      </p:grpSpPr>
      <p:sp>
        <p:nvSpPr>
          <p:cNvPr id="13" name="Google Shape;13;p3"/>
          <p:cNvSpPr txBox="1"/>
          <p:nvPr/>
        </p:nvSpPr>
        <p:spPr>
          <a:xfrm>
            <a:off x="-25" y="1598575"/>
            <a:ext cx="1980000" cy="495900"/>
          </a:xfrm>
          <a:prstGeom prst="rect">
            <a:avLst/>
          </a:prstGeom>
          <a:solidFill>
            <a:srgbClr val="6AA84F"/>
          </a:solidFill>
          <a:ln>
            <a:noFill/>
          </a:ln>
        </p:spPr>
        <p:txBody>
          <a:bodyPr spcFirstLastPara="1" wrap="square" lIns="0" tIns="91425" rIns="91425" bIns="91425" anchor="t" anchorCtr="0">
            <a:noAutofit/>
          </a:bodyPr>
          <a:lstStyle/>
          <a:p>
            <a:pPr marL="0" lvl="0" indent="0" algn="ctr" rtl="0">
              <a:spcBef>
                <a:spcPts val="0"/>
              </a:spcBef>
              <a:spcAft>
                <a:spcPts val="0"/>
              </a:spcAft>
              <a:buNone/>
            </a:pPr>
            <a:r>
              <a:rPr lang="en-US" sz="1100" b="1">
                <a:solidFill>
                  <a:srgbClr val="FFFFFF"/>
                </a:solidFill>
                <a:latin typeface="Montserrat"/>
                <a:ea typeface="Montserrat"/>
                <a:cs typeface="Montserrat"/>
                <a:sym typeface="Montserrat"/>
              </a:rPr>
              <a:t>    EXPLORATORY DATA  ANALYSIS</a:t>
            </a:r>
            <a:endParaRPr sz="1100" b="1">
              <a:solidFill>
                <a:srgbClr val="FFFFFF"/>
              </a:solidFill>
              <a:latin typeface="Montserrat"/>
              <a:ea typeface="Montserrat"/>
              <a:cs typeface="Montserrat"/>
              <a:sym typeface="Montserrat"/>
            </a:endParaRPr>
          </a:p>
        </p:txBody>
      </p:sp>
      <p:sp>
        <p:nvSpPr>
          <p:cNvPr id="14" name="Google Shape;14;p3"/>
          <p:cNvSpPr txBox="1"/>
          <p:nvPr/>
        </p:nvSpPr>
        <p:spPr>
          <a:xfrm>
            <a:off x="-352575" y="2208175"/>
            <a:ext cx="2318100" cy="495900"/>
          </a:xfrm>
          <a:prstGeom prst="rect">
            <a:avLst/>
          </a:prstGeom>
          <a:noFill/>
          <a:ln>
            <a:noFill/>
          </a:ln>
        </p:spPr>
        <p:txBody>
          <a:bodyPr spcFirstLastPara="1" wrap="square" lIns="457200" tIns="91425" rIns="91425" bIns="91425" anchor="t" anchorCtr="0">
            <a:noAutofit/>
          </a:bodyPr>
          <a:lstStyle/>
          <a:p>
            <a:pPr marL="0" lvl="0" indent="0" algn="ctr" rtl="0">
              <a:spcBef>
                <a:spcPts val="0"/>
              </a:spcBef>
              <a:spcAft>
                <a:spcPts val="0"/>
              </a:spcAft>
              <a:buNone/>
            </a:pPr>
            <a:r>
              <a:rPr lang="en-US" sz="1100" b="1">
                <a:solidFill>
                  <a:srgbClr val="D9EAD3"/>
                </a:solidFill>
                <a:latin typeface="Montserrat"/>
                <a:ea typeface="Montserrat"/>
                <a:cs typeface="Montserrat"/>
                <a:sym typeface="Montserrat"/>
              </a:rPr>
              <a:t>FEATURE ENGINEERING</a:t>
            </a:r>
            <a:endParaRPr sz="1100" b="1">
              <a:solidFill>
                <a:srgbClr val="D9EAD3"/>
              </a:solidFill>
              <a:latin typeface="Montserrat"/>
              <a:ea typeface="Montserrat"/>
              <a:cs typeface="Montserrat"/>
              <a:sym typeface="Montserrat"/>
            </a:endParaRPr>
          </a:p>
        </p:txBody>
      </p:sp>
      <p:sp>
        <p:nvSpPr>
          <p:cNvPr id="15" name="Google Shape;15;p3"/>
          <p:cNvSpPr txBox="1"/>
          <p:nvPr/>
        </p:nvSpPr>
        <p:spPr>
          <a:xfrm>
            <a:off x="0" y="2623200"/>
            <a:ext cx="1965600" cy="355800"/>
          </a:xfrm>
          <a:prstGeom prst="rect">
            <a:avLst/>
          </a:prstGeom>
          <a:noFill/>
          <a:ln>
            <a:noFill/>
          </a:ln>
        </p:spPr>
        <p:txBody>
          <a:bodyPr spcFirstLastPara="1" wrap="square" lIns="114300" tIns="91425" rIns="91425" bIns="91425" anchor="t" anchorCtr="0">
            <a:noAutofit/>
          </a:bodyPr>
          <a:lstStyle/>
          <a:p>
            <a:pPr marL="0" lvl="0" indent="0" algn="l" rtl="0">
              <a:spcBef>
                <a:spcPts val="0"/>
              </a:spcBef>
              <a:spcAft>
                <a:spcPts val="0"/>
              </a:spcAft>
              <a:buNone/>
            </a:pPr>
            <a:r>
              <a:rPr lang="en-US" sz="1100" b="1">
                <a:solidFill>
                  <a:srgbClr val="D9EAD3"/>
                </a:solidFill>
                <a:latin typeface="Montserrat"/>
                <a:ea typeface="Montserrat"/>
                <a:cs typeface="Montserrat"/>
                <a:sym typeface="Montserrat"/>
              </a:rPr>
              <a:t>ANOMALY DETECTION</a:t>
            </a:r>
            <a:endParaRPr sz="1100" b="1">
              <a:solidFill>
                <a:srgbClr val="D9EAD3"/>
              </a:solidFill>
              <a:latin typeface="Montserrat"/>
              <a:ea typeface="Montserrat"/>
              <a:cs typeface="Montserrat"/>
              <a:sym typeface="Montserrat"/>
            </a:endParaRPr>
          </a:p>
        </p:txBody>
      </p:sp>
      <p:sp>
        <p:nvSpPr>
          <p:cNvPr id="16" name="Google Shape;16;p3"/>
          <p:cNvSpPr txBox="1"/>
          <p:nvPr/>
        </p:nvSpPr>
        <p:spPr>
          <a:xfrm>
            <a:off x="7175" y="3078325"/>
            <a:ext cx="1965600" cy="35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b="1">
                <a:solidFill>
                  <a:srgbClr val="D9EAD3"/>
                </a:solidFill>
                <a:latin typeface="Montserrat"/>
                <a:ea typeface="Montserrat"/>
                <a:cs typeface="Montserrat"/>
                <a:sym typeface="Montserrat"/>
              </a:rPr>
              <a:t>TIME SERIES MODELS</a:t>
            </a:r>
            <a:endParaRPr sz="1100" b="1">
              <a:solidFill>
                <a:srgbClr val="D9EAD3"/>
              </a:solidFill>
              <a:latin typeface="Montserrat"/>
              <a:ea typeface="Montserrat"/>
              <a:cs typeface="Montserrat"/>
              <a:sym typeface="Montserrat"/>
            </a:endParaRPr>
          </a:p>
        </p:txBody>
      </p:sp>
      <p:sp>
        <p:nvSpPr>
          <p:cNvPr id="17" name="Google Shape;17;p3"/>
          <p:cNvSpPr txBox="1"/>
          <p:nvPr/>
        </p:nvSpPr>
        <p:spPr>
          <a:xfrm>
            <a:off x="7175" y="3511100"/>
            <a:ext cx="19656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b="1">
                <a:solidFill>
                  <a:srgbClr val="D9EAD3"/>
                </a:solidFill>
                <a:latin typeface="Montserrat"/>
                <a:ea typeface="Montserrat"/>
                <a:cs typeface="Montserrat"/>
                <a:sym typeface="Montserrat"/>
              </a:rPr>
              <a:t>STACKED PREDICTIONS</a:t>
            </a:r>
            <a:endParaRPr sz="1100" b="1">
              <a:solidFill>
                <a:srgbClr val="D9EAD3"/>
              </a:solidFill>
              <a:latin typeface="Montserrat"/>
              <a:ea typeface="Montserrat"/>
              <a:cs typeface="Montserrat"/>
              <a:sym typeface="Montserrat"/>
            </a:endParaRPr>
          </a:p>
        </p:txBody>
      </p:sp>
      <p:sp>
        <p:nvSpPr>
          <p:cNvPr id="18" name="Google Shape;18;p3"/>
          <p:cNvSpPr txBox="1"/>
          <p:nvPr/>
        </p:nvSpPr>
        <p:spPr>
          <a:xfrm>
            <a:off x="0" y="3988425"/>
            <a:ext cx="19656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b="1">
                <a:solidFill>
                  <a:srgbClr val="D9EAD3"/>
                </a:solidFill>
                <a:latin typeface="Montserrat"/>
                <a:ea typeface="Montserrat"/>
                <a:cs typeface="Montserrat"/>
                <a:sym typeface="Montserrat"/>
              </a:rPr>
              <a:t>CONCLUSION</a:t>
            </a:r>
            <a:endParaRPr sz="1100" b="1">
              <a:solidFill>
                <a:srgbClr val="D9EAD3"/>
              </a:solidFill>
              <a:latin typeface="Montserrat"/>
              <a:ea typeface="Montserrat"/>
              <a:cs typeface="Montserrat"/>
              <a:sym typeface="Montserra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Horizontal image bottom">
  <p:cSld name="Horizontal image bottom">
    <p:spTree>
      <p:nvGrpSpPr>
        <p:cNvPr id="1" name="Shape 111"/>
        <p:cNvGrpSpPr/>
        <p:nvPr/>
      </p:nvGrpSpPr>
      <p:grpSpPr>
        <a:xfrm>
          <a:off x="0" y="0"/>
          <a:ext cx="0" cy="0"/>
          <a:chOff x="0" y="0"/>
          <a:chExt cx="0" cy="0"/>
        </a:xfrm>
      </p:grpSpPr>
      <p:sp>
        <p:nvSpPr>
          <p:cNvPr id="112" name="Google Shape;112;p21"/>
          <p:cNvSpPr txBox="1">
            <a:spLocks noGrp="1"/>
          </p:cNvSpPr>
          <p:nvPr>
            <p:ph type="title"/>
          </p:nvPr>
        </p:nvSpPr>
        <p:spPr>
          <a:xfrm>
            <a:off x="589619" y="302204"/>
            <a:ext cx="7251192" cy="766895"/>
          </a:xfrm>
          <a:prstGeom prst="rect">
            <a:avLst/>
          </a:prstGeom>
          <a:noFill/>
          <a:ln>
            <a:noFill/>
          </a:ln>
        </p:spPr>
        <p:txBody>
          <a:bodyPr spcFirstLastPara="1" wrap="square" lIns="0" tIns="0" rIns="0" bIns="0" anchor="b" anchorCtr="0">
            <a:noAutofit/>
          </a:bodyPr>
          <a:lstStyle>
            <a:lvl1pPr lvl="0" algn="l">
              <a:spcBef>
                <a:spcPts val="0"/>
              </a:spcBef>
              <a:spcAft>
                <a:spcPts val="0"/>
              </a:spcAft>
              <a:buClr>
                <a:srgbClr val="0B6A38"/>
              </a:buClr>
              <a:buSzPts val="1800"/>
              <a:buChar cha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21"/>
          <p:cNvSpPr txBox="1">
            <a:spLocks noGrp="1"/>
          </p:cNvSpPr>
          <p:nvPr>
            <p:ph type="body" idx="1"/>
          </p:nvPr>
        </p:nvSpPr>
        <p:spPr>
          <a:xfrm>
            <a:off x="590399" y="3812203"/>
            <a:ext cx="10969165" cy="2283797"/>
          </a:xfrm>
          <a:prstGeom prst="rect">
            <a:avLst/>
          </a:prstGeom>
          <a:solidFill>
            <a:srgbClr val="DCE0E3"/>
          </a:solidFill>
          <a:ln>
            <a:noFill/>
          </a:ln>
        </p:spPr>
        <p:txBody>
          <a:bodyPr spcFirstLastPara="1" wrap="square" lIns="0" tIns="45700" rIns="0" bIns="45700" anchor="ctr" anchorCtr="0">
            <a:noAutofit/>
          </a:bodyPr>
          <a:lstStyle>
            <a:lvl1pPr marL="457200" marR="0" lvl="0" indent="-228600" algn="ctr">
              <a:lnSpc>
                <a:spcPct val="110000"/>
              </a:lnSpc>
              <a:spcBef>
                <a:spcPts val="0"/>
              </a:spcBef>
              <a:spcAft>
                <a:spcPts val="0"/>
              </a:spcAft>
              <a:buClr>
                <a:schemeClr val="dk2"/>
              </a:buClr>
              <a:buSzPts val="1400"/>
              <a:buFont typeface="Merriweather Sans"/>
              <a:buNone/>
              <a:defRPr sz="1400"/>
            </a:lvl1pPr>
            <a:lvl2pPr marL="914400" lvl="1" indent="-228600" algn="l">
              <a:lnSpc>
                <a:spcPct val="110000"/>
              </a:lnSpc>
              <a:spcBef>
                <a:spcPts val="1200"/>
              </a:spcBef>
              <a:spcAft>
                <a:spcPts val="0"/>
              </a:spcAft>
              <a:buSzPts val="1200"/>
              <a:buNone/>
              <a:defRPr/>
            </a:lvl2pPr>
            <a:lvl3pPr marL="1371600" lvl="2" indent="-228600" algn="l">
              <a:lnSpc>
                <a:spcPct val="110000"/>
              </a:lnSpc>
              <a:spcBef>
                <a:spcPts val="1200"/>
              </a:spcBef>
              <a:spcAft>
                <a:spcPts val="0"/>
              </a:spcAft>
              <a:buSzPts val="1200"/>
              <a:buNone/>
              <a:defRPr/>
            </a:lvl3pPr>
            <a:lvl4pPr marL="1828800" lvl="3" indent="-228600" algn="l">
              <a:spcBef>
                <a:spcPts val="1200"/>
              </a:spcBef>
              <a:spcAft>
                <a:spcPts val="0"/>
              </a:spcAft>
              <a:buClr>
                <a:schemeClr val="dk1"/>
              </a:buClr>
              <a:buSzPts val="1050"/>
              <a:buNone/>
              <a:defRPr/>
            </a:lvl4pPr>
            <a:lvl5pPr marL="2286000" lvl="4" indent="-228600" algn="l">
              <a:spcBef>
                <a:spcPts val="210"/>
              </a:spcBef>
              <a:spcAft>
                <a:spcPts val="0"/>
              </a:spcAft>
              <a:buClr>
                <a:schemeClr val="dk1"/>
              </a:buClr>
              <a:buSzPts val="105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4" name="Google Shape;114;p21"/>
          <p:cNvSpPr txBox="1">
            <a:spLocks noGrp="1"/>
          </p:cNvSpPr>
          <p:nvPr>
            <p:ph type="body" idx="2"/>
          </p:nvPr>
        </p:nvSpPr>
        <p:spPr>
          <a:xfrm>
            <a:off x="590395" y="1338049"/>
            <a:ext cx="10969167" cy="436553"/>
          </a:xfrm>
          <a:prstGeom prst="rect">
            <a:avLst/>
          </a:prstGeom>
          <a:noFill/>
          <a:ln>
            <a:noFill/>
          </a:ln>
        </p:spPr>
        <p:txBody>
          <a:bodyPr spcFirstLastPara="1" wrap="square" lIns="0" tIns="45700" rIns="0" bIns="45700" anchor="t" anchorCtr="0">
            <a:noAutofit/>
          </a:bodyPr>
          <a:lstStyle>
            <a:lvl1pPr marL="457200" lvl="0" indent="-228600" algn="l">
              <a:lnSpc>
                <a:spcPct val="110000"/>
              </a:lnSpc>
              <a:spcBef>
                <a:spcPts val="0"/>
              </a:spcBef>
              <a:spcAft>
                <a:spcPts val="0"/>
              </a:spcAft>
              <a:buSzPts val="1800"/>
              <a:buNone/>
              <a:defRPr sz="1800"/>
            </a:lvl1pPr>
            <a:lvl2pPr marL="914400" lvl="1" indent="-228600" algn="l">
              <a:lnSpc>
                <a:spcPct val="110000"/>
              </a:lnSpc>
              <a:spcBef>
                <a:spcPts val="1200"/>
              </a:spcBef>
              <a:spcAft>
                <a:spcPts val="0"/>
              </a:spcAft>
              <a:buSzPts val="1200"/>
              <a:buNone/>
              <a:defRPr/>
            </a:lvl2pPr>
            <a:lvl3pPr marL="1371600" lvl="2" indent="-228600" algn="l">
              <a:lnSpc>
                <a:spcPct val="110000"/>
              </a:lnSpc>
              <a:spcBef>
                <a:spcPts val="1200"/>
              </a:spcBef>
              <a:spcAft>
                <a:spcPts val="0"/>
              </a:spcAft>
              <a:buSzPts val="1200"/>
              <a:buNone/>
              <a:defRPr/>
            </a:lvl3pPr>
            <a:lvl4pPr marL="1828800" lvl="3" indent="-228600" algn="l">
              <a:spcBef>
                <a:spcPts val="1200"/>
              </a:spcBef>
              <a:spcAft>
                <a:spcPts val="0"/>
              </a:spcAft>
              <a:buClr>
                <a:schemeClr val="dk1"/>
              </a:buClr>
              <a:buSzPts val="1050"/>
              <a:buNone/>
              <a:defRPr/>
            </a:lvl4pPr>
            <a:lvl5pPr marL="2286000" lvl="4" indent="-228600" algn="l">
              <a:spcBef>
                <a:spcPts val="210"/>
              </a:spcBef>
              <a:spcAft>
                <a:spcPts val="0"/>
              </a:spcAft>
              <a:buClr>
                <a:schemeClr val="dk1"/>
              </a:buClr>
              <a:buSzPts val="105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5" name="Google Shape;115;p21"/>
          <p:cNvSpPr txBox="1">
            <a:spLocks noGrp="1"/>
          </p:cNvSpPr>
          <p:nvPr>
            <p:ph type="body" idx="3"/>
          </p:nvPr>
        </p:nvSpPr>
        <p:spPr>
          <a:xfrm>
            <a:off x="590395" y="1792888"/>
            <a:ext cx="10969167" cy="1946193"/>
          </a:xfrm>
          <a:prstGeom prst="rect">
            <a:avLst/>
          </a:prstGeom>
          <a:noFill/>
          <a:ln>
            <a:noFill/>
          </a:ln>
        </p:spPr>
        <p:txBody>
          <a:bodyPr spcFirstLastPara="1" wrap="square" lIns="0" tIns="45700" rIns="0" bIns="45700" anchor="t" anchorCtr="0">
            <a:noAutofit/>
          </a:bodyPr>
          <a:lstStyle>
            <a:lvl1pPr marL="457200" lvl="0" indent="-228600" algn="l">
              <a:lnSpc>
                <a:spcPct val="110000"/>
              </a:lnSpc>
              <a:spcBef>
                <a:spcPts val="0"/>
              </a:spcBef>
              <a:spcAft>
                <a:spcPts val="0"/>
              </a:spcAft>
              <a:buSzPts val="1400"/>
              <a:buNone/>
              <a:defRPr sz="1400"/>
            </a:lvl1pPr>
            <a:lvl2pPr marL="914400" lvl="1" indent="-304800" algn="l">
              <a:lnSpc>
                <a:spcPct val="110000"/>
              </a:lnSpc>
              <a:spcBef>
                <a:spcPts val="1400"/>
              </a:spcBef>
              <a:spcAft>
                <a:spcPts val="0"/>
              </a:spcAft>
              <a:buSzPts val="1200"/>
              <a:buChar char="○"/>
              <a:defRPr sz="1200"/>
            </a:lvl2pPr>
            <a:lvl3pPr marL="1371600" lvl="2" indent="-304800" algn="l">
              <a:lnSpc>
                <a:spcPct val="110000"/>
              </a:lnSpc>
              <a:spcBef>
                <a:spcPts val="1400"/>
              </a:spcBef>
              <a:spcAft>
                <a:spcPts val="0"/>
              </a:spcAft>
              <a:buSzPts val="1200"/>
              <a:buChar char="■"/>
              <a:defRPr sz="1200"/>
            </a:lvl3pPr>
            <a:lvl4pPr marL="1828800" lvl="3" indent="-295275" algn="l">
              <a:lnSpc>
                <a:spcPct val="100000"/>
              </a:lnSpc>
              <a:spcBef>
                <a:spcPts val="1400"/>
              </a:spcBef>
              <a:spcAft>
                <a:spcPts val="0"/>
              </a:spcAft>
              <a:buClr>
                <a:schemeClr val="dk1"/>
              </a:buClr>
              <a:buSzPts val="1050"/>
              <a:buChar char="●"/>
              <a:defRPr sz="1050"/>
            </a:lvl4pPr>
            <a:lvl5pPr marL="2286000" lvl="4" indent="-295275" algn="l">
              <a:lnSpc>
                <a:spcPct val="100000"/>
              </a:lnSpc>
              <a:spcBef>
                <a:spcPts val="210"/>
              </a:spcBef>
              <a:spcAft>
                <a:spcPts val="0"/>
              </a:spcAft>
              <a:buClr>
                <a:schemeClr val="dk1"/>
              </a:buClr>
              <a:buSzPts val="1050"/>
              <a:buChar char="○"/>
              <a:defRPr sz="105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Horizontal image top">
  <p:cSld name="Horizontal image top">
    <p:spTree>
      <p:nvGrpSpPr>
        <p:cNvPr id="1" name="Shape 116"/>
        <p:cNvGrpSpPr/>
        <p:nvPr/>
      </p:nvGrpSpPr>
      <p:grpSpPr>
        <a:xfrm>
          <a:off x="0" y="0"/>
          <a:ext cx="0" cy="0"/>
          <a:chOff x="0" y="0"/>
          <a:chExt cx="0" cy="0"/>
        </a:xfrm>
      </p:grpSpPr>
      <p:sp>
        <p:nvSpPr>
          <p:cNvPr id="117" name="Google Shape;117;p22"/>
          <p:cNvSpPr txBox="1">
            <a:spLocks noGrp="1"/>
          </p:cNvSpPr>
          <p:nvPr>
            <p:ph type="title"/>
          </p:nvPr>
        </p:nvSpPr>
        <p:spPr>
          <a:xfrm>
            <a:off x="589619" y="300426"/>
            <a:ext cx="7251192" cy="766895"/>
          </a:xfrm>
          <a:prstGeom prst="rect">
            <a:avLst/>
          </a:prstGeom>
          <a:noFill/>
          <a:ln>
            <a:noFill/>
          </a:ln>
        </p:spPr>
        <p:txBody>
          <a:bodyPr spcFirstLastPara="1" wrap="square" lIns="0" tIns="0" rIns="0" bIns="0" anchor="b" anchorCtr="0">
            <a:noAutofit/>
          </a:bodyPr>
          <a:lstStyle>
            <a:lvl1pPr lvl="0" algn="l">
              <a:spcBef>
                <a:spcPts val="0"/>
              </a:spcBef>
              <a:spcAft>
                <a:spcPts val="0"/>
              </a:spcAft>
              <a:buClr>
                <a:srgbClr val="0B6A38"/>
              </a:buClr>
              <a:buSzPts val="1800"/>
              <a:buChar cha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8" name="Google Shape;118;p22"/>
          <p:cNvSpPr txBox="1">
            <a:spLocks noGrp="1"/>
          </p:cNvSpPr>
          <p:nvPr>
            <p:ph type="body" idx="1"/>
          </p:nvPr>
        </p:nvSpPr>
        <p:spPr>
          <a:xfrm>
            <a:off x="590399" y="1447800"/>
            <a:ext cx="10969165" cy="2283797"/>
          </a:xfrm>
          <a:prstGeom prst="rect">
            <a:avLst/>
          </a:prstGeom>
          <a:solidFill>
            <a:srgbClr val="DCE0E3"/>
          </a:solidFill>
          <a:ln>
            <a:noFill/>
          </a:ln>
        </p:spPr>
        <p:txBody>
          <a:bodyPr spcFirstLastPara="1" wrap="square" lIns="0" tIns="45700" rIns="0" bIns="45700" anchor="ctr" anchorCtr="0">
            <a:noAutofit/>
          </a:bodyPr>
          <a:lstStyle>
            <a:lvl1pPr marL="457200" marR="0" lvl="0" indent="-228600" algn="ctr">
              <a:lnSpc>
                <a:spcPct val="110000"/>
              </a:lnSpc>
              <a:spcBef>
                <a:spcPts val="0"/>
              </a:spcBef>
              <a:spcAft>
                <a:spcPts val="0"/>
              </a:spcAft>
              <a:buClr>
                <a:schemeClr val="dk2"/>
              </a:buClr>
              <a:buSzPts val="1400"/>
              <a:buFont typeface="Merriweather Sans"/>
              <a:buNone/>
              <a:defRPr sz="1400"/>
            </a:lvl1pPr>
            <a:lvl2pPr marL="914400" lvl="1" indent="-228600" algn="l">
              <a:lnSpc>
                <a:spcPct val="110000"/>
              </a:lnSpc>
              <a:spcBef>
                <a:spcPts val="1200"/>
              </a:spcBef>
              <a:spcAft>
                <a:spcPts val="0"/>
              </a:spcAft>
              <a:buSzPts val="1200"/>
              <a:buNone/>
              <a:defRPr/>
            </a:lvl2pPr>
            <a:lvl3pPr marL="1371600" lvl="2" indent="-228600" algn="l">
              <a:lnSpc>
                <a:spcPct val="110000"/>
              </a:lnSpc>
              <a:spcBef>
                <a:spcPts val="1200"/>
              </a:spcBef>
              <a:spcAft>
                <a:spcPts val="0"/>
              </a:spcAft>
              <a:buSzPts val="1200"/>
              <a:buNone/>
              <a:defRPr/>
            </a:lvl3pPr>
            <a:lvl4pPr marL="1828800" lvl="3" indent="-228600" algn="l">
              <a:spcBef>
                <a:spcPts val="1200"/>
              </a:spcBef>
              <a:spcAft>
                <a:spcPts val="0"/>
              </a:spcAft>
              <a:buClr>
                <a:schemeClr val="dk1"/>
              </a:buClr>
              <a:buSzPts val="1050"/>
              <a:buNone/>
              <a:defRPr/>
            </a:lvl4pPr>
            <a:lvl5pPr marL="2286000" lvl="4" indent="-228600" algn="l">
              <a:spcBef>
                <a:spcPts val="210"/>
              </a:spcBef>
              <a:spcAft>
                <a:spcPts val="0"/>
              </a:spcAft>
              <a:buClr>
                <a:schemeClr val="dk1"/>
              </a:buClr>
              <a:buSzPts val="105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9" name="Google Shape;119;p22"/>
          <p:cNvSpPr txBox="1">
            <a:spLocks noGrp="1"/>
          </p:cNvSpPr>
          <p:nvPr>
            <p:ph type="body" idx="2"/>
          </p:nvPr>
        </p:nvSpPr>
        <p:spPr>
          <a:xfrm>
            <a:off x="590395" y="3779978"/>
            <a:ext cx="10969167" cy="436553"/>
          </a:xfrm>
          <a:prstGeom prst="rect">
            <a:avLst/>
          </a:prstGeom>
          <a:noFill/>
          <a:ln>
            <a:noFill/>
          </a:ln>
        </p:spPr>
        <p:txBody>
          <a:bodyPr spcFirstLastPara="1" wrap="square" lIns="0" tIns="45700" rIns="0" bIns="45700" anchor="t" anchorCtr="0">
            <a:noAutofit/>
          </a:bodyPr>
          <a:lstStyle>
            <a:lvl1pPr marL="457200" lvl="0" indent="-228600" algn="l">
              <a:lnSpc>
                <a:spcPct val="110000"/>
              </a:lnSpc>
              <a:spcBef>
                <a:spcPts val="0"/>
              </a:spcBef>
              <a:spcAft>
                <a:spcPts val="0"/>
              </a:spcAft>
              <a:buSzPts val="1800"/>
              <a:buNone/>
              <a:defRPr sz="1800"/>
            </a:lvl1pPr>
            <a:lvl2pPr marL="914400" lvl="1" indent="-228600" algn="l">
              <a:lnSpc>
                <a:spcPct val="110000"/>
              </a:lnSpc>
              <a:spcBef>
                <a:spcPts val="1200"/>
              </a:spcBef>
              <a:spcAft>
                <a:spcPts val="0"/>
              </a:spcAft>
              <a:buSzPts val="1200"/>
              <a:buNone/>
              <a:defRPr/>
            </a:lvl2pPr>
            <a:lvl3pPr marL="1371600" lvl="2" indent="-228600" algn="l">
              <a:lnSpc>
                <a:spcPct val="110000"/>
              </a:lnSpc>
              <a:spcBef>
                <a:spcPts val="1200"/>
              </a:spcBef>
              <a:spcAft>
                <a:spcPts val="0"/>
              </a:spcAft>
              <a:buSzPts val="1200"/>
              <a:buNone/>
              <a:defRPr/>
            </a:lvl3pPr>
            <a:lvl4pPr marL="1828800" lvl="3" indent="-228600" algn="l">
              <a:spcBef>
                <a:spcPts val="1200"/>
              </a:spcBef>
              <a:spcAft>
                <a:spcPts val="0"/>
              </a:spcAft>
              <a:buClr>
                <a:schemeClr val="dk1"/>
              </a:buClr>
              <a:buSzPts val="1050"/>
              <a:buNone/>
              <a:defRPr/>
            </a:lvl4pPr>
            <a:lvl5pPr marL="2286000" lvl="4" indent="-228600" algn="l">
              <a:spcBef>
                <a:spcPts val="210"/>
              </a:spcBef>
              <a:spcAft>
                <a:spcPts val="0"/>
              </a:spcAft>
              <a:buClr>
                <a:schemeClr val="dk1"/>
              </a:buClr>
              <a:buSzPts val="105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0" name="Google Shape;120;p22"/>
          <p:cNvSpPr txBox="1">
            <a:spLocks noGrp="1"/>
          </p:cNvSpPr>
          <p:nvPr>
            <p:ph type="body" idx="3"/>
          </p:nvPr>
        </p:nvSpPr>
        <p:spPr>
          <a:xfrm>
            <a:off x="590395" y="4223813"/>
            <a:ext cx="10969167" cy="1872187"/>
          </a:xfrm>
          <a:prstGeom prst="rect">
            <a:avLst/>
          </a:prstGeom>
          <a:noFill/>
          <a:ln>
            <a:noFill/>
          </a:ln>
        </p:spPr>
        <p:txBody>
          <a:bodyPr spcFirstLastPara="1" wrap="square" lIns="0" tIns="45700" rIns="0" bIns="45700" anchor="t" anchorCtr="0">
            <a:noAutofit/>
          </a:bodyPr>
          <a:lstStyle>
            <a:lvl1pPr marL="457200" lvl="0" indent="-228600" algn="l">
              <a:lnSpc>
                <a:spcPct val="110000"/>
              </a:lnSpc>
              <a:spcBef>
                <a:spcPts val="0"/>
              </a:spcBef>
              <a:spcAft>
                <a:spcPts val="0"/>
              </a:spcAft>
              <a:buSzPts val="1400"/>
              <a:buNone/>
              <a:defRPr sz="1400"/>
            </a:lvl1pPr>
            <a:lvl2pPr marL="914400" lvl="1" indent="-304800" algn="l">
              <a:lnSpc>
                <a:spcPct val="110000"/>
              </a:lnSpc>
              <a:spcBef>
                <a:spcPts val="1400"/>
              </a:spcBef>
              <a:spcAft>
                <a:spcPts val="0"/>
              </a:spcAft>
              <a:buSzPts val="1200"/>
              <a:buChar char="○"/>
              <a:defRPr sz="1200"/>
            </a:lvl2pPr>
            <a:lvl3pPr marL="1371600" lvl="2" indent="-304800" algn="l">
              <a:lnSpc>
                <a:spcPct val="110000"/>
              </a:lnSpc>
              <a:spcBef>
                <a:spcPts val="1400"/>
              </a:spcBef>
              <a:spcAft>
                <a:spcPts val="0"/>
              </a:spcAft>
              <a:buSzPts val="1200"/>
              <a:buChar char="■"/>
              <a:defRPr sz="1200"/>
            </a:lvl3pPr>
            <a:lvl4pPr marL="1828800" lvl="3" indent="-295275" algn="l">
              <a:lnSpc>
                <a:spcPct val="100000"/>
              </a:lnSpc>
              <a:spcBef>
                <a:spcPts val="1400"/>
              </a:spcBef>
              <a:spcAft>
                <a:spcPts val="0"/>
              </a:spcAft>
              <a:buClr>
                <a:schemeClr val="dk1"/>
              </a:buClr>
              <a:buSzPts val="1050"/>
              <a:buChar char="●"/>
              <a:defRPr sz="1050"/>
            </a:lvl4pPr>
            <a:lvl5pPr marL="2286000" lvl="4" indent="-295275" algn="l">
              <a:lnSpc>
                <a:spcPct val="100000"/>
              </a:lnSpc>
              <a:spcBef>
                <a:spcPts val="210"/>
              </a:spcBef>
              <a:spcAft>
                <a:spcPts val="0"/>
              </a:spcAft>
              <a:buClr>
                <a:schemeClr val="dk1"/>
              </a:buClr>
              <a:buSzPts val="1050"/>
              <a:buChar char="○"/>
              <a:defRPr sz="105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5-column image">
  <p:cSld name="Title, 5-column image">
    <p:spTree>
      <p:nvGrpSpPr>
        <p:cNvPr id="1" name="Shape 121"/>
        <p:cNvGrpSpPr/>
        <p:nvPr/>
      </p:nvGrpSpPr>
      <p:grpSpPr>
        <a:xfrm>
          <a:off x="0" y="0"/>
          <a:ext cx="0" cy="0"/>
          <a:chOff x="0" y="0"/>
          <a:chExt cx="0" cy="0"/>
        </a:xfrm>
      </p:grpSpPr>
      <p:sp>
        <p:nvSpPr>
          <p:cNvPr id="122" name="Google Shape;122;p23"/>
          <p:cNvSpPr txBox="1">
            <a:spLocks noGrp="1"/>
          </p:cNvSpPr>
          <p:nvPr>
            <p:ph type="body" idx="1"/>
          </p:nvPr>
        </p:nvSpPr>
        <p:spPr>
          <a:xfrm>
            <a:off x="590399" y="1447801"/>
            <a:ext cx="10969165" cy="4648200"/>
          </a:xfrm>
          <a:prstGeom prst="rect">
            <a:avLst/>
          </a:prstGeom>
          <a:solidFill>
            <a:srgbClr val="DCE0E3"/>
          </a:solidFill>
          <a:ln>
            <a:noFill/>
          </a:ln>
        </p:spPr>
        <p:txBody>
          <a:bodyPr spcFirstLastPara="1" wrap="square" lIns="0" tIns="45700" rIns="0" bIns="45700" anchor="ctr" anchorCtr="0">
            <a:noAutofit/>
          </a:bodyPr>
          <a:lstStyle>
            <a:lvl1pPr marL="457200" lvl="0" indent="-228600" algn="l">
              <a:lnSpc>
                <a:spcPct val="110000"/>
              </a:lnSpc>
              <a:spcBef>
                <a:spcPts val="0"/>
              </a:spcBef>
              <a:spcAft>
                <a:spcPts val="0"/>
              </a:spcAft>
              <a:buSzPts val="1400"/>
              <a:buNone/>
              <a:defRPr sz="1400"/>
            </a:lvl1pPr>
            <a:lvl2pPr marL="914400" lvl="1" indent="-228600" algn="l">
              <a:lnSpc>
                <a:spcPct val="110000"/>
              </a:lnSpc>
              <a:spcBef>
                <a:spcPts val="1200"/>
              </a:spcBef>
              <a:spcAft>
                <a:spcPts val="0"/>
              </a:spcAft>
              <a:buSzPts val="1200"/>
              <a:buNone/>
              <a:defRPr/>
            </a:lvl2pPr>
            <a:lvl3pPr marL="1371600" lvl="2" indent="-228600" algn="l">
              <a:lnSpc>
                <a:spcPct val="110000"/>
              </a:lnSpc>
              <a:spcBef>
                <a:spcPts val="1200"/>
              </a:spcBef>
              <a:spcAft>
                <a:spcPts val="0"/>
              </a:spcAft>
              <a:buSzPts val="1200"/>
              <a:buNone/>
              <a:defRPr/>
            </a:lvl3pPr>
            <a:lvl4pPr marL="1828800" lvl="3" indent="-228600" algn="l">
              <a:spcBef>
                <a:spcPts val="1200"/>
              </a:spcBef>
              <a:spcAft>
                <a:spcPts val="0"/>
              </a:spcAft>
              <a:buClr>
                <a:schemeClr val="dk1"/>
              </a:buClr>
              <a:buSzPts val="1050"/>
              <a:buNone/>
              <a:defRPr/>
            </a:lvl4pPr>
            <a:lvl5pPr marL="2286000" lvl="4" indent="-228600" algn="l">
              <a:spcBef>
                <a:spcPts val="210"/>
              </a:spcBef>
              <a:spcAft>
                <a:spcPts val="0"/>
              </a:spcAft>
              <a:buClr>
                <a:schemeClr val="dk1"/>
              </a:buClr>
              <a:buSzPts val="105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3" name="Google Shape;123;p23"/>
          <p:cNvSpPr txBox="1">
            <a:spLocks noGrp="1"/>
          </p:cNvSpPr>
          <p:nvPr>
            <p:ph type="title"/>
          </p:nvPr>
        </p:nvSpPr>
        <p:spPr>
          <a:xfrm>
            <a:off x="589619" y="302212"/>
            <a:ext cx="7251192" cy="766895"/>
          </a:xfrm>
          <a:prstGeom prst="rect">
            <a:avLst/>
          </a:prstGeom>
          <a:noFill/>
          <a:ln>
            <a:noFill/>
          </a:ln>
        </p:spPr>
        <p:txBody>
          <a:bodyPr spcFirstLastPara="1" wrap="square" lIns="0" tIns="0" rIns="0" bIns="0" anchor="b" anchorCtr="0">
            <a:noAutofit/>
          </a:bodyPr>
          <a:lstStyle>
            <a:lvl1pPr lvl="0" algn="l">
              <a:spcBef>
                <a:spcPts val="0"/>
              </a:spcBef>
              <a:spcAft>
                <a:spcPts val="0"/>
              </a:spcAft>
              <a:buClr>
                <a:srgbClr val="0B6A38"/>
              </a:buClr>
              <a:buSzPts val="1800"/>
              <a:buChar cha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24"/>
        <p:cNvGrpSpPr/>
        <p:nvPr/>
      </p:nvGrpSpPr>
      <p:grpSpPr>
        <a:xfrm>
          <a:off x="0" y="0"/>
          <a:ext cx="0" cy="0"/>
          <a:chOff x="0" y="0"/>
          <a:chExt cx="0" cy="0"/>
        </a:xfrm>
      </p:grpSpPr>
      <p:sp>
        <p:nvSpPr>
          <p:cNvPr id="125" name="Google Shape;125;p24"/>
          <p:cNvSpPr txBox="1">
            <a:spLocks noGrp="1"/>
          </p:cNvSpPr>
          <p:nvPr>
            <p:ph type="title"/>
          </p:nvPr>
        </p:nvSpPr>
        <p:spPr>
          <a:xfrm>
            <a:off x="589619" y="311265"/>
            <a:ext cx="7251192" cy="766895"/>
          </a:xfrm>
          <a:prstGeom prst="rect">
            <a:avLst/>
          </a:prstGeom>
          <a:noFill/>
          <a:ln>
            <a:noFill/>
          </a:ln>
        </p:spPr>
        <p:txBody>
          <a:bodyPr spcFirstLastPara="1" wrap="square" lIns="0" tIns="0" rIns="0" bIns="0" anchor="b" anchorCtr="0">
            <a:noAutofit/>
          </a:bodyPr>
          <a:lstStyle>
            <a:lvl1pPr lvl="0" algn="l">
              <a:spcBef>
                <a:spcPts val="0"/>
              </a:spcBef>
              <a:spcAft>
                <a:spcPts val="0"/>
              </a:spcAft>
              <a:buClr>
                <a:srgbClr val="0B6A38"/>
              </a:buClr>
              <a:buSzPts val="1800"/>
              <a:buChar cha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6"/>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Leadership Profile">
  <p:cSld name="Leadership Profile">
    <p:spTree>
      <p:nvGrpSpPr>
        <p:cNvPr id="1" name="Shape 127"/>
        <p:cNvGrpSpPr/>
        <p:nvPr/>
      </p:nvGrpSpPr>
      <p:grpSpPr>
        <a:xfrm>
          <a:off x="0" y="0"/>
          <a:ext cx="0" cy="0"/>
          <a:chOff x="0" y="0"/>
          <a:chExt cx="0" cy="0"/>
        </a:xfrm>
      </p:grpSpPr>
      <p:sp>
        <p:nvSpPr>
          <p:cNvPr id="128" name="Google Shape;128;p26"/>
          <p:cNvSpPr>
            <a:spLocks noGrp="1"/>
          </p:cNvSpPr>
          <p:nvPr>
            <p:ph type="pic" idx="2"/>
          </p:nvPr>
        </p:nvSpPr>
        <p:spPr>
          <a:xfrm>
            <a:off x="590400" y="1447800"/>
            <a:ext cx="1993381" cy="2651760"/>
          </a:xfrm>
          <a:prstGeom prst="rect">
            <a:avLst/>
          </a:prstGeom>
          <a:solidFill>
            <a:srgbClr val="C8CCCE"/>
          </a:solidFill>
          <a:ln>
            <a:noFill/>
          </a:ln>
        </p:spPr>
        <p:txBody>
          <a:bodyPr spcFirstLastPara="1" wrap="square" lIns="0" tIns="45700" rIns="0" bIns="45700" anchor="ctr" anchorCtr="0">
            <a:noAutofit/>
          </a:bodyPr>
          <a:lstStyle>
            <a:lvl1pPr marR="0" lvl="0" algn="ctr" rtl="0">
              <a:lnSpc>
                <a:spcPct val="110000"/>
              </a:lnSpc>
              <a:spcBef>
                <a:spcPts val="0"/>
              </a:spcBef>
              <a:spcAft>
                <a:spcPts val="0"/>
              </a:spcAft>
              <a:buClr>
                <a:schemeClr val="dk1"/>
              </a:buClr>
              <a:buSzPts val="1400"/>
              <a:buFont typeface="Merriweather Sans"/>
              <a:buNone/>
              <a:defRPr sz="1400" b="0" i="0" u="none" strike="noStrike" cap="none">
                <a:solidFill>
                  <a:schemeClr val="dk1"/>
                </a:solidFill>
                <a:latin typeface="Libre Franklin"/>
                <a:ea typeface="Libre Franklin"/>
                <a:cs typeface="Libre Franklin"/>
                <a:sym typeface="Libre Franklin"/>
              </a:defRPr>
            </a:lvl1pPr>
            <a:lvl2pPr marR="0" lvl="1" algn="l" rtl="0">
              <a:lnSpc>
                <a:spcPct val="110000"/>
              </a:lnSpc>
              <a:spcBef>
                <a:spcPts val="1200"/>
              </a:spcBef>
              <a:spcAft>
                <a:spcPts val="0"/>
              </a:spcAft>
              <a:buClr>
                <a:schemeClr val="dk1"/>
              </a:buClr>
              <a:buSzPts val="1200"/>
              <a:buFont typeface="Arial"/>
              <a:buChar char="–"/>
              <a:defRPr sz="1200" b="0" i="0" u="none" strike="noStrike" cap="none">
                <a:solidFill>
                  <a:schemeClr val="dk1"/>
                </a:solidFill>
                <a:latin typeface="Libre Franklin"/>
                <a:ea typeface="Libre Franklin"/>
                <a:cs typeface="Libre Franklin"/>
                <a:sym typeface="Libre Franklin"/>
              </a:defRPr>
            </a:lvl2pPr>
            <a:lvl3pPr marR="0" lvl="2" algn="l" rtl="0">
              <a:lnSpc>
                <a:spcPct val="110000"/>
              </a:lnSpc>
              <a:spcBef>
                <a:spcPts val="1200"/>
              </a:spcBef>
              <a:spcAft>
                <a:spcPts val="0"/>
              </a:spcAft>
              <a:buClr>
                <a:schemeClr val="dk1"/>
              </a:buClr>
              <a:buSzPts val="1200"/>
              <a:buFont typeface="Merriweather Sans"/>
              <a:buChar char="▪"/>
              <a:defRPr sz="1200" b="0" i="0" u="none" strike="noStrike" cap="none">
                <a:solidFill>
                  <a:schemeClr val="dk1"/>
                </a:solidFill>
                <a:latin typeface="Libre Franklin"/>
                <a:ea typeface="Libre Franklin"/>
                <a:cs typeface="Libre Franklin"/>
                <a:sym typeface="Libre Franklin"/>
              </a:defRPr>
            </a:lvl3pPr>
            <a:lvl4pPr marR="0" lvl="3" algn="l" rtl="0">
              <a:spcBef>
                <a:spcPts val="1200"/>
              </a:spcBef>
              <a:spcAft>
                <a:spcPts val="0"/>
              </a:spcAft>
              <a:buClr>
                <a:schemeClr val="dk1"/>
              </a:buClr>
              <a:buSzPts val="1050"/>
              <a:buFont typeface="Arial"/>
              <a:buChar char="–"/>
              <a:defRPr sz="1050" b="0" i="0" u="none" strike="noStrike" cap="none">
                <a:solidFill>
                  <a:schemeClr val="dk1"/>
                </a:solidFill>
                <a:latin typeface="Libre Franklin"/>
                <a:ea typeface="Libre Franklin"/>
                <a:cs typeface="Libre Franklin"/>
                <a:sym typeface="Libre Franklin"/>
              </a:defRPr>
            </a:lvl4pPr>
            <a:lvl5pPr marR="0" lvl="4" algn="l" rtl="0">
              <a:spcBef>
                <a:spcPts val="210"/>
              </a:spcBef>
              <a:spcAft>
                <a:spcPts val="0"/>
              </a:spcAft>
              <a:buClr>
                <a:schemeClr val="dk1"/>
              </a:buClr>
              <a:buSzPts val="1050"/>
              <a:buFont typeface="Arial"/>
              <a:buChar char="»"/>
              <a:defRPr sz="1050" b="0" i="0" u="none" strike="noStrike" cap="none">
                <a:solidFill>
                  <a:schemeClr val="dk1"/>
                </a:solidFill>
                <a:latin typeface="Libre Franklin"/>
                <a:ea typeface="Libre Franklin"/>
                <a:cs typeface="Libre Franklin"/>
                <a:sym typeface="Libre Franklin"/>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Libre Franklin"/>
                <a:ea typeface="Libre Franklin"/>
                <a:cs typeface="Libre Franklin"/>
                <a:sym typeface="Libre Franklin"/>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Libre Franklin"/>
                <a:ea typeface="Libre Franklin"/>
                <a:cs typeface="Libre Franklin"/>
                <a:sym typeface="Libre Franklin"/>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Libre Franklin"/>
                <a:ea typeface="Libre Franklin"/>
                <a:cs typeface="Libre Franklin"/>
                <a:sym typeface="Libre Franklin"/>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Libre Franklin"/>
                <a:ea typeface="Libre Franklin"/>
                <a:cs typeface="Libre Franklin"/>
                <a:sym typeface="Libre Franklin"/>
              </a:defRPr>
            </a:lvl9pPr>
          </a:lstStyle>
          <a:p>
            <a:endParaRPr/>
          </a:p>
        </p:txBody>
      </p:sp>
      <p:sp>
        <p:nvSpPr>
          <p:cNvPr id="129" name="Google Shape;129;p26"/>
          <p:cNvSpPr txBox="1">
            <a:spLocks noGrp="1"/>
          </p:cNvSpPr>
          <p:nvPr>
            <p:ph type="title"/>
          </p:nvPr>
        </p:nvSpPr>
        <p:spPr>
          <a:xfrm>
            <a:off x="589619" y="302211"/>
            <a:ext cx="7251192" cy="766895"/>
          </a:xfrm>
          <a:prstGeom prst="rect">
            <a:avLst/>
          </a:prstGeom>
          <a:noFill/>
          <a:ln>
            <a:noFill/>
          </a:ln>
        </p:spPr>
        <p:txBody>
          <a:bodyPr spcFirstLastPara="1" wrap="square" lIns="0" tIns="0" rIns="0" bIns="0" anchor="b" anchorCtr="0">
            <a:noAutofit/>
          </a:bodyPr>
          <a:lstStyle>
            <a:lvl1pPr lvl="0" algn="l">
              <a:spcBef>
                <a:spcPts val="0"/>
              </a:spcBef>
              <a:spcAft>
                <a:spcPts val="0"/>
              </a:spcAft>
              <a:buClr>
                <a:srgbClr val="0B6A38"/>
              </a:buClr>
              <a:buSzPts val="1800"/>
              <a:buChar cha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0" name="Google Shape;130;p26"/>
          <p:cNvSpPr txBox="1">
            <a:spLocks noGrp="1"/>
          </p:cNvSpPr>
          <p:nvPr>
            <p:ph type="body" idx="1"/>
          </p:nvPr>
        </p:nvSpPr>
        <p:spPr>
          <a:xfrm>
            <a:off x="2836938" y="1332850"/>
            <a:ext cx="8722628" cy="439293"/>
          </a:xfrm>
          <a:prstGeom prst="rect">
            <a:avLst/>
          </a:prstGeom>
          <a:noFill/>
          <a:ln>
            <a:noFill/>
          </a:ln>
        </p:spPr>
        <p:txBody>
          <a:bodyPr spcFirstLastPara="1" wrap="square" lIns="0" tIns="45700" rIns="0" bIns="45700" anchor="t" anchorCtr="0">
            <a:noAutofit/>
          </a:bodyPr>
          <a:lstStyle>
            <a:lvl1pPr marL="457200" lvl="0" indent="-228600" algn="l">
              <a:lnSpc>
                <a:spcPct val="110000"/>
              </a:lnSpc>
              <a:spcBef>
                <a:spcPts val="0"/>
              </a:spcBef>
              <a:spcAft>
                <a:spcPts val="0"/>
              </a:spcAft>
              <a:buSzPts val="1800"/>
              <a:buNone/>
              <a:defRPr sz="1800"/>
            </a:lvl1pPr>
            <a:lvl2pPr marL="914400" lvl="1" indent="-228600" algn="l">
              <a:lnSpc>
                <a:spcPct val="110000"/>
              </a:lnSpc>
              <a:spcBef>
                <a:spcPts val="1200"/>
              </a:spcBef>
              <a:spcAft>
                <a:spcPts val="0"/>
              </a:spcAft>
              <a:buSzPts val="1200"/>
              <a:buNone/>
              <a:defRPr/>
            </a:lvl2pPr>
            <a:lvl3pPr marL="1371600" lvl="2" indent="-228600" algn="l">
              <a:lnSpc>
                <a:spcPct val="110000"/>
              </a:lnSpc>
              <a:spcBef>
                <a:spcPts val="1200"/>
              </a:spcBef>
              <a:spcAft>
                <a:spcPts val="0"/>
              </a:spcAft>
              <a:buSzPts val="1200"/>
              <a:buNone/>
              <a:defRPr/>
            </a:lvl3pPr>
            <a:lvl4pPr marL="1828800" lvl="3" indent="-228600" algn="l">
              <a:spcBef>
                <a:spcPts val="1200"/>
              </a:spcBef>
              <a:spcAft>
                <a:spcPts val="0"/>
              </a:spcAft>
              <a:buClr>
                <a:schemeClr val="dk1"/>
              </a:buClr>
              <a:buSzPts val="1050"/>
              <a:buNone/>
              <a:defRPr/>
            </a:lvl4pPr>
            <a:lvl5pPr marL="2286000" lvl="4" indent="-228600" algn="l">
              <a:spcBef>
                <a:spcPts val="210"/>
              </a:spcBef>
              <a:spcAft>
                <a:spcPts val="0"/>
              </a:spcAft>
              <a:buClr>
                <a:schemeClr val="dk1"/>
              </a:buClr>
              <a:buSzPts val="105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1" name="Google Shape;131;p26"/>
          <p:cNvSpPr txBox="1">
            <a:spLocks noGrp="1"/>
          </p:cNvSpPr>
          <p:nvPr>
            <p:ph type="body" idx="3"/>
          </p:nvPr>
        </p:nvSpPr>
        <p:spPr>
          <a:xfrm>
            <a:off x="2836938" y="1787691"/>
            <a:ext cx="8722628" cy="4308310"/>
          </a:xfrm>
          <a:prstGeom prst="rect">
            <a:avLst/>
          </a:prstGeom>
          <a:noFill/>
          <a:ln>
            <a:noFill/>
          </a:ln>
        </p:spPr>
        <p:txBody>
          <a:bodyPr spcFirstLastPara="1" wrap="square" lIns="0" tIns="45700" rIns="0" bIns="45700" anchor="t" anchorCtr="0">
            <a:noAutofit/>
          </a:bodyPr>
          <a:lstStyle>
            <a:lvl1pPr marL="457200" lvl="0" indent="-317500" algn="l">
              <a:lnSpc>
                <a:spcPct val="100000"/>
              </a:lnSpc>
              <a:spcBef>
                <a:spcPts val="0"/>
              </a:spcBef>
              <a:spcAft>
                <a:spcPts val="0"/>
              </a:spcAft>
              <a:buSzPts val="1400"/>
              <a:buChar char="●"/>
              <a:defRPr sz="1400"/>
            </a:lvl1pPr>
            <a:lvl2pPr marL="914400" lvl="1" indent="-304800" algn="l">
              <a:lnSpc>
                <a:spcPct val="100000"/>
              </a:lnSpc>
              <a:spcBef>
                <a:spcPts val="1200"/>
              </a:spcBef>
              <a:spcAft>
                <a:spcPts val="0"/>
              </a:spcAft>
              <a:buSzPts val="1200"/>
              <a:buChar char="○"/>
              <a:defRPr sz="1200"/>
            </a:lvl2pPr>
            <a:lvl3pPr marL="1371600" lvl="2" indent="-304800" algn="l">
              <a:lnSpc>
                <a:spcPct val="100000"/>
              </a:lnSpc>
              <a:spcBef>
                <a:spcPts val="1200"/>
              </a:spcBef>
              <a:spcAft>
                <a:spcPts val="0"/>
              </a:spcAft>
              <a:buSzPts val="1200"/>
              <a:buChar char="■"/>
              <a:defRPr sz="1200"/>
            </a:lvl3pPr>
            <a:lvl4pPr marL="1828800" lvl="3" indent="-295275" algn="l">
              <a:lnSpc>
                <a:spcPct val="100000"/>
              </a:lnSpc>
              <a:spcBef>
                <a:spcPts val="1200"/>
              </a:spcBef>
              <a:spcAft>
                <a:spcPts val="0"/>
              </a:spcAft>
              <a:buClr>
                <a:schemeClr val="dk1"/>
              </a:buClr>
              <a:buSzPts val="1050"/>
              <a:buChar char="●"/>
              <a:defRPr sz="1050"/>
            </a:lvl4pPr>
            <a:lvl5pPr marL="2286000" lvl="4" indent="-295275" algn="l">
              <a:lnSpc>
                <a:spcPct val="100000"/>
              </a:lnSpc>
              <a:spcBef>
                <a:spcPts val="210"/>
              </a:spcBef>
              <a:spcAft>
                <a:spcPts val="0"/>
              </a:spcAft>
              <a:buClr>
                <a:schemeClr val="dk1"/>
              </a:buClr>
              <a:buSzPts val="1050"/>
              <a:buChar char="○"/>
              <a:defRPr sz="105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Thank You 1">
  <p:cSld name="Thank You 1">
    <p:bg>
      <p:bgPr>
        <a:solidFill>
          <a:schemeClr val="lt1"/>
        </a:solidFill>
        <a:effectLst/>
      </p:bgPr>
    </p:bg>
    <p:spTree>
      <p:nvGrpSpPr>
        <p:cNvPr id="1" name="Shape 132"/>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Title Slide 1">
  <p:cSld name="Title Slide 1">
    <p:bg>
      <p:bgPr>
        <a:solidFill>
          <a:schemeClr val="lt1"/>
        </a:solidFill>
        <a:effectLst/>
      </p:bgPr>
    </p:bg>
    <p:spTree>
      <p:nvGrpSpPr>
        <p:cNvPr id="1" name="Shape 135"/>
        <p:cNvGrpSpPr/>
        <p:nvPr/>
      </p:nvGrpSpPr>
      <p:grpSpPr>
        <a:xfrm>
          <a:off x="0" y="0"/>
          <a:ext cx="0" cy="0"/>
          <a:chOff x="0" y="0"/>
          <a:chExt cx="0" cy="0"/>
        </a:xfrm>
      </p:grpSpPr>
      <p:pic>
        <p:nvPicPr>
          <p:cNvPr id="136" name="Google Shape;136;p29"/>
          <p:cNvPicPr preferRelativeResize="0"/>
          <p:nvPr/>
        </p:nvPicPr>
        <p:blipFill rotWithShape="1">
          <a:blip r:embed="rId2">
            <a:alphaModFix/>
          </a:blip>
          <a:srcRect/>
          <a:stretch/>
        </p:blipFill>
        <p:spPr>
          <a:xfrm>
            <a:off x="0" y="893"/>
            <a:ext cx="12185644" cy="6854425"/>
          </a:xfrm>
          <a:prstGeom prst="rect">
            <a:avLst/>
          </a:prstGeom>
          <a:noFill/>
          <a:ln>
            <a:noFill/>
          </a:ln>
        </p:spPr>
      </p:pic>
      <p:sp>
        <p:nvSpPr>
          <p:cNvPr id="137" name="Google Shape;137;p29"/>
          <p:cNvSpPr txBox="1">
            <a:spLocks noGrp="1"/>
          </p:cNvSpPr>
          <p:nvPr>
            <p:ph type="ctrTitle"/>
          </p:nvPr>
        </p:nvSpPr>
        <p:spPr>
          <a:xfrm>
            <a:off x="6096156" y="5131500"/>
            <a:ext cx="5641800" cy="779700"/>
          </a:xfrm>
          <a:prstGeom prst="rect">
            <a:avLst/>
          </a:prstGeom>
          <a:noFill/>
          <a:ln>
            <a:noFill/>
          </a:ln>
        </p:spPr>
        <p:txBody>
          <a:bodyPr spcFirstLastPara="1" wrap="square" lIns="0" tIns="0" rIns="0" bIns="0" anchor="b" anchorCtr="0">
            <a:noAutofit/>
          </a:bodyPr>
          <a:lstStyle>
            <a:lvl1pPr lvl="0" algn="l" rtl="0">
              <a:lnSpc>
                <a:spcPct val="102381"/>
              </a:lnSpc>
              <a:spcBef>
                <a:spcPts val="0"/>
              </a:spcBef>
              <a:spcAft>
                <a:spcPts val="0"/>
              </a:spcAft>
              <a:buClr>
                <a:schemeClr val="dk1"/>
              </a:buClr>
              <a:buSzPts val="2100"/>
              <a:buFont typeface="Libre Franklin Medium"/>
              <a:buChar char="●"/>
              <a:defRPr sz="2100" b="0" i="0" cap="none">
                <a:solidFill>
                  <a:schemeClr val="dk1"/>
                </a:solidFill>
                <a:latin typeface="Libre Franklin Medium"/>
                <a:ea typeface="Libre Franklin Medium"/>
                <a:cs typeface="Libre Franklin Medium"/>
                <a:sym typeface="Libre Franklin Medium"/>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endParaRPr/>
          </a:p>
        </p:txBody>
      </p:sp>
      <p:sp>
        <p:nvSpPr>
          <p:cNvPr id="138" name="Google Shape;138;p29"/>
          <p:cNvSpPr txBox="1">
            <a:spLocks noGrp="1"/>
          </p:cNvSpPr>
          <p:nvPr>
            <p:ph type="body" idx="1"/>
          </p:nvPr>
        </p:nvSpPr>
        <p:spPr>
          <a:xfrm>
            <a:off x="6096533" y="6225933"/>
            <a:ext cx="5641200" cy="236700"/>
          </a:xfrm>
          <a:prstGeom prst="rect">
            <a:avLst/>
          </a:prstGeom>
          <a:noFill/>
          <a:ln>
            <a:noFill/>
          </a:ln>
        </p:spPr>
        <p:txBody>
          <a:bodyPr spcFirstLastPara="1" wrap="square" lIns="0" tIns="0" rIns="0" bIns="0" anchor="t" anchorCtr="0">
            <a:noAutofit/>
          </a:bodyPr>
          <a:lstStyle>
            <a:lvl1pPr marL="457200" lvl="0" indent="-228600" algn="l" rtl="0">
              <a:lnSpc>
                <a:spcPct val="110000"/>
              </a:lnSpc>
              <a:spcBef>
                <a:spcPts val="0"/>
              </a:spcBef>
              <a:spcAft>
                <a:spcPts val="0"/>
              </a:spcAft>
              <a:buSzPts val="1500"/>
              <a:buNone/>
              <a:defRPr sz="1500">
                <a:solidFill>
                  <a:schemeClr val="dk1"/>
                </a:solidFill>
              </a:defRPr>
            </a:lvl1pPr>
            <a:lvl2pPr marL="914400" lvl="1" indent="-228600" algn="l" rtl="0">
              <a:lnSpc>
                <a:spcPct val="110000"/>
              </a:lnSpc>
              <a:spcBef>
                <a:spcPts val="0"/>
              </a:spcBef>
              <a:spcAft>
                <a:spcPts val="0"/>
              </a:spcAft>
              <a:buSzPts val="1200"/>
              <a:buNone/>
              <a:defRPr sz="1200">
                <a:solidFill>
                  <a:srgbClr val="FFFFFF"/>
                </a:solidFill>
              </a:defRPr>
            </a:lvl2pPr>
            <a:lvl3pPr marL="1371600" lvl="2" indent="-228600" algn="l" rtl="0">
              <a:lnSpc>
                <a:spcPct val="110000"/>
              </a:lnSpc>
              <a:spcBef>
                <a:spcPts val="1200"/>
              </a:spcBef>
              <a:spcAft>
                <a:spcPts val="0"/>
              </a:spcAft>
              <a:buSzPts val="1200"/>
              <a:buNone/>
              <a:defRPr sz="1200">
                <a:solidFill>
                  <a:srgbClr val="FFFFFF"/>
                </a:solidFill>
              </a:defRPr>
            </a:lvl3pPr>
            <a:lvl4pPr marL="1828800" lvl="3" indent="-228600" algn="l" rtl="0">
              <a:spcBef>
                <a:spcPts val="1200"/>
              </a:spcBef>
              <a:spcAft>
                <a:spcPts val="0"/>
              </a:spcAft>
              <a:buClr>
                <a:srgbClr val="FFFFFF"/>
              </a:buClr>
              <a:buSzPts val="1200"/>
              <a:buNone/>
              <a:defRPr sz="1200">
                <a:solidFill>
                  <a:srgbClr val="FFFFFF"/>
                </a:solidFill>
              </a:defRPr>
            </a:lvl4pPr>
            <a:lvl5pPr marL="2286000" lvl="4" indent="-228600" algn="l" rtl="0">
              <a:spcBef>
                <a:spcPts val="300"/>
              </a:spcBef>
              <a:spcAft>
                <a:spcPts val="0"/>
              </a:spcAft>
              <a:buClr>
                <a:srgbClr val="FFFFFF"/>
              </a:buClr>
              <a:buSzPts val="1200"/>
              <a:buNone/>
              <a:defRPr sz="1200">
                <a:solidFill>
                  <a:srgbClr val="FFFFFF"/>
                </a:solidFill>
              </a:defRPr>
            </a:lvl5pPr>
            <a:lvl6pPr marL="2743200" lvl="5" indent="-349250" algn="l" rtl="0">
              <a:spcBef>
                <a:spcPts val="400"/>
              </a:spcBef>
              <a:spcAft>
                <a:spcPts val="0"/>
              </a:spcAft>
              <a:buClr>
                <a:schemeClr val="dk1"/>
              </a:buClr>
              <a:buSzPts val="1900"/>
              <a:buChar char="■"/>
              <a:defRPr sz="1500"/>
            </a:lvl6pPr>
            <a:lvl7pPr marL="3200400" lvl="6" indent="-349250" algn="l" rtl="0">
              <a:spcBef>
                <a:spcPts val="400"/>
              </a:spcBef>
              <a:spcAft>
                <a:spcPts val="0"/>
              </a:spcAft>
              <a:buClr>
                <a:schemeClr val="dk1"/>
              </a:buClr>
              <a:buSzPts val="1900"/>
              <a:buChar char="●"/>
              <a:defRPr sz="1500"/>
            </a:lvl7pPr>
            <a:lvl8pPr marL="3657600" lvl="7" indent="-349250" algn="l" rtl="0">
              <a:spcBef>
                <a:spcPts val="400"/>
              </a:spcBef>
              <a:spcAft>
                <a:spcPts val="0"/>
              </a:spcAft>
              <a:buClr>
                <a:schemeClr val="dk1"/>
              </a:buClr>
              <a:buSzPts val="1900"/>
              <a:buChar char="○"/>
              <a:defRPr sz="1500"/>
            </a:lvl8pPr>
            <a:lvl9pPr marL="4114800" lvl="8" indent="-349250" algn="l" rtl="0">
              <a:spcBef>
                <a:spcPts val="400"/>
              </a:spcBef>
              <a:spcAft>
                <a:spcPts val="0"/>
              </a:spcAft>
              <a:buClr>
                <a:schemeClr val="dk1"/>
              </a:buClr>
              <a:buSzPts val="1900"/>
              <a:buChar char="■"/>
              <a:defRPr sz="1500"/>
            </a:lvl9pPr>
          </a:lstStyle>
          <a:p>
            <a:endParaRPr/>
          </a:p>
        </p:txBody>
      </p:sp>
      <p:sp>
        <p:nvSpPr>
          <p:cNvPr id="139" name="Google Shape;139;p29"/>
          <p:cNvSpPr txBox="1">
            <a:spLocks noGrp="1"/>
          </p:cNvSpPr>
          <p:nvPr>
            <p:ph type="body" idx="2"/>
          </p:nvPr>
        </p:nvSpPr>
        <p:spPr>
          <a:xfrm>
            <a:off x="6096000" y="5900275"/>
            <a:ext cx="5642100" cy="314400"/>
          </a:xfrm>
          <a:prstGeom prst="rect">
            <a:avLst/>
          </a:prstGeom>
          <a:noFill/>
          <a:ln>
            <a:noFill/>
          </a:ln>
        </p:spPr>
        <p:txBody>
          <a:bodyPr spcFirstLastPara="1" wrap="square" lIns="0" tIns="45700" rIns="0" bIns="45700" anchor="t" anchorCtr="0">
            <a:noAutofit/>
          </a:bodyPr>
          <a:lstStyle>
            <a:lvl1pPr marL="457200" lvl="0" indent="-228600" algn="l" rtl="0">
              <a:lnSpc>
                <a:spcPct val="110000"/>
              </a:lnSpc>
              <a:spcBef>
                <a:spcPts val="0"/>
              </a:spcBef>
              <a:spcAft>
                <a:spcPts val="0"/>
              </a:spcAft>
              <a:buSzPts val="1700"/>
              <a:buNone/>
              <a:defRPr sz="1700"/>
            </a:lvl1pPr>
            <a:lvl2pPr marL="914400" lvl="1" indent="-349250" algn="l" rtl="0">
              <a:lnSpc>
                <a:spcPct val="110000"/>
              </a:lnSpc>
              <a:spcBef>
                <a:spcPts val="1200"/>
              </a:spcBef>
              <a:spcAft>
                <a:spcPts val="0"/>
              </a:spcAft>
              <a:buSzPts val="1900"/>
              <a:buChar char="○"/>
              <a:defRPr sz="1500"/>
            </a:lvl2pPr>
            <a:lvl3pPr marL="1371600" lvl="2" indent="-349250" algn="l" rtl="0">
              <a:lnSpc>
                <a:spcPct val="110000"/>
              </a:lnSpc>
              <a:spcBef>
                <a:spcPts val="1200"/>
              </a:spcBef>
              <a:spcAft>
                <a:spcPts val="0"/>
              </a:spcAft>
              <a:buSzPts val="1900"/>
              <a:buChar char="■"/>
              <a:defRPr sz="1500"/>
            </a:lvl3pPr>
            <a:lvl4pPr marL="1828800" lvl="3" indent="-349250" algn="l" rtl="0">
              <a:spcBef>
                <a:spcPts val="1200"/>
              </a:spcBef>
              <a:spcAft>
                <a:spcPts val="0"/>
              </a:spcAft>
              <a:buClr>
                <a:schemeClr val="dk1"/>
              </a:buClr>
              <a:buSzPts val="1900"/>
              <a:buChar char="●"/>
              <a:defRPr sz="1500"/>
            </a:lvl4pPr>
            <a:lvl5pPr marL="2286000" lvl="4" indent="-349250" algn="l" rtl="0">
              <a:spcBef>
                <a:spcPts val="400"/>
              </a:spcBef>
              <a:spcAft>
                <a:spcPts val="0"/>
              </a:spcAft>
              <a:buClr>
                <a:schemeClr val="dk1"/>
              </a:buClr>
              <a:buSzPts val="1900"/>
              <a:buChar char="○"/>
              <a:defRPr sz="1500"/>
            </a:lvl5pPr>
            <a:lvl6pPr marL="2743200" lvl="5" indent="-349250" algn="l" rtl="0">
              <a:spcBef>
                <a:spcPts val="400"/>
              </a:spcBef>
              <a:spcAft>
                <a:spcPts val="0"/>
              </a:spcAft>
              <a:buClr>
                <a:schemeClr val="dk1"/>
              </a:buClr>
              <a:buSzPts val="1900"/>
              <a:buChar char="■"/>
              <a:defRPr sz="1500"/>
            </a:lvl6pPr>
            <a:lvl7pPr marL="3200400" lvl="6" indent="-349250" algn="l" rtl="0">
              <a:spcBef>
                <a:spcPts val="400"/>
              </a:spcBef>
              <a:spcAft>
                <a:spcPts val="0"/>
              </a:spcAft>
              <a:buClr>
                <a:schemeClr val="dk1"/>
              </a:buClr>
              <a:buSzPts val="1900"/>
              <a:buChar char="●"/>
              <a:defRPr sz="1500"/>
            </a:lvl7pPr>
            <a:lvl8pPr marL="3657600" lvl="7" indent="-349250" algn="l" rtl="0">
              <a:spcBef>
                <a:spcPts val="400"/>
              </a:spcBef>
              <a:spcAft>
                <a:spcPts val="0"/>
              </a:spcAft>
              <a:buClr>
                <a:schemeClr val="dk1"/>
              </a:buClr>
              <a:buSzPts val="1900"/>
              <a:buChar char="○"/>
              <a:defRPr sz="1500"/>
            </a:lvl8pPr>
            <a:lvl9pPr marL="4114800" lvl="8" indent="-349250" algn="l" rtl="0">
              <a:spcBef>
                <a:spcPts val="400"/>
              </a:spcBef>
              <a:spcAft>
                <a:spcPts val="0"/>
              </a:spcAft>
              <a:buClr>
                <a:schemeClr val="dk1"/>
              </a:buClr>
              <a:buSzPts val="1900"/>
              <a:buChar char="■"/>
              <a:defRPr sz="15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able of Contents 6 1">
  <p:cSld name="Table of Contents_6_1">
    <p:spTree>
      <p:nvGrpSpPr>
        <p:cNvPr id="1" name="Shape 140"/>
        <p:cNvGrpSpPr/>
        <p:nvPr/>
      </p:nvGrpSpPr>
      <p:grpSpPr>
        <a:xfrm>
          <a:off x="0" y="0"/>
          <a:ext cx="0" cy="0"/>
          <a:chOff x="0" y="0"/>
          <a:chExt cx="0" cy="0"/>
        </a:xfrm>
      </p:grpSpPr>
      <p:sp>
        <p:nvSpPr>
          <p:cNvPr id="141" name="Google Shape;141;p30"/>
          <p:cNvSpPr txBox="1"/>
          <p:nvPr/>
        </p:nvSpPr>
        <p:spPr>
          <a:xfrm>
            <a:off x="-25" y="1598575"/>
            <a:ext cx="1980000" cy="495900"/>
          </a:xfrm>
          <a:prstGeom prst="rect">
            <a:avLst/>
          </a:prstGeom>
          <a:solidFill>
            <a:srgbClr val="6AA84F"/>
          </a:solidFill>
          <a:ln>
            <a:noFill/>
          </a:ln>
        </p:spPr>
        <p:txBody>
          <a:bodyPr spcFirstLastPara="1" wrap="square" lIns="0" tIns="91425" rIns="91425" bIns="91425" anchor="t" anchorCtr="0">
            <a:noAutofit/>
          </a:bodyPr>
          <a:lstStyle/>
          <a:p>
            <a:pPr marL="0" lvl="0" indent="0" algn="ctr" rtl="0">
              <a:spcBef>
                <a:spcPts val="0"/>
              </a:spcBef>
              <a:spcAft>
                <a:spcPts val="0"/>
              </a:spcAft>
              <a:buNone/>
            </a:pPr>
            <a:r>
              <a:rPr lang="en-US" sz="1100" b="1">
                <a:solidFill>
                  <a:srgbClr val="FFFFFF"/>
                </a:solidFill>
                <a:latin typeface="Montserrat"/>
                <a:ea typeface="Montserrat"/>
                <a:cs typeface="Montserrat"/>
                <a:sym typeface="Montserrat"/>
              </a:rPr>
              <a:t>    EXPLORATORY DATA  ANALYSIS</a:t>
            </a:r>
            <a:endParaRPr sz="1100" b="1">
              <a:solidFill>
                <a:srgbClr val="FFFFFF"/>
              </a:solidFill>
              <a:latin typeface="Montserrat"/>
              <a:ea typeface="Montserrat"/>
              <a:cs typeface="Montserrat"/>
              <a:sym typeface="Montserrat"/>
            </a:endParaRPr>
          </a:p>
        </p:txBody>
      </p:sp>
      <p:sp>
        <p:nvSpPr>
          <p:cNvPr id="142" name="Google Shape;142;p30"/>
          <p:cNvSpPr txBox="1"/>
          <p:nvPr/>
        </p:nvSpPr>
        <p:spPr>
          <a:xfrm>
            <a:off x="-352575" y="2208175"/>
            <a:ext cx="2318100" cy="495900"/>
          </a:xfrm>
          <a:prstGeom prst="rect">
            <a:avLst/>
          </a:prstGeom>
          <a:noFill/>
          <a:ln>
            <a:noFill/>
          </a:ln>
        </p:spPr>
        <p:txBody>
          <a:bodyPr spcFirstLastPara="1" wrap="square" lIns="457175" tIns="91425" rIns="91425" bIns="91425" anchor="t" anchorCtr="0">
            <a:noAutofit/>
          </a:bodyPr>
          <a:lstStyle/>
          <a:p>
            <a:pPr marL="0" lvl="0" indent="0" algn="ctr" rtl="0">
              <a:spcBef>
                <a:spcPts val="0"/>
              </a:spcBef>
              <a:spcAft>
                <a:spcPts val="0"/>
              </a:spcAft>
              <a:buNone/>
            </a:pPr>
            <a:r>
              <a:rPr lang="en-US" sz="1100" b="1">
                <a:latin typeface="Montserrat"/>
                <a:ea typeface="Montserrat"/>
                <a:cs typeface="Montserrat"/>
                <a:sym typeface="Montserrat"/>
              </a:rPr>
              <a:t>FEATURE ENGINEERING</a:t>
            </a:r>
            <a:endParaRPr sz="1100" b="1">
              <a:latin typeface="Montserrat"/>
              <a:ea typeface="Montserrat"/>
              <a:cs typeface="Montserrat"/>
              <a:sym typeface="Montserrat"/>
            </a:endParaRPr>
          </a:p>
        </p:txBody>
      </p:sp>
      <p:sp>
        <p:nvSpPr>
          <p:cNvPr id="143" name="Google Shape;143;p30"/>
          <p:cNvSpPr txBox="1"/>
          <p:nvPr/>
        </p:nvSpPr>
        <p:spPr>
          <a:xfrm>
            <a:off x="0" y="2623200"/>
            <a:ext cx="1965600" cy="356100"/>
          </a:xfrm>
          <a:prstGeom prst="rect">
            <a:avLst/>
          </a:prstGeom>
          <a:noFill/>
          <a:ln>
            <a:noFill/>
          </a:ln>
        </p:spPr>
        <p:txBody>
          <a:bodyPr spcFirstLastPara="1" wrap="square" lIns="228600" tIns="91425" rIns="91425" bIns="91425" anchor="t" anchorCtr="0">
            <a:noAutofit/>
          </a:bodyPr>
          <a:lstStyle/>
          <a:p>
            <a:pPr marL="0" lvl="0" indent="0" algn="l" rtl="0">
              <a:spcBef>
                <a:spcPts val="0"/>
              </a:spcBef>
              <a:spcAft>
                <a:spcPts val="0"/>
              </a:spcAft>
              <a:buNone/>
            </a:pPr>
            <a:r>
              <a:rPr lang="en-US" sz="1100" b="1">
                <a:latin typeface="Montserrat"/>
                <a:ea typeface="Montserrat"/>
                <a:cs typeface="Montserrat"/>
                <a:sym typeface="Montserrat"/>
              </a:rPr>
              <a:t>ANOMALY DETECTION</a:t>
            </a:r>
            <a:endParaRPr sz="1100" b="1">
              <a:latin typeface="Montserrat"/>
              <a:ea typeface="Montserrat"/>
              <a:cs typeface="Montserrat"/>
              <a:sym typeface="Montserrat"/>
            </a:endParaRPr>
          </a:p>
        </p:txBody>
      </p:sp>
      <p:sp>
        <p:nvSpPr>
          <p:cNvPr id="144" name="Google Shape;144;p30"/>
          <p:cNvSpPr txBox="1"/>
          <p:nvPr/>
        </p:nvSpPr>
        <p:spPr>
          <a:xfrm>
            <a:off x="7175" y="3078325"/>
            <a:ext cx="1965600" cy="35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b="1">
                <a:latin typeface="Montserrat"/>
                <a:ea typeface="Montserrat"/>
                <a:cs typeface="Montserrat"/>
                <a:sym typeface="Montserrat"/>
              </a:rPr>
              <a:t>TIME SERIES MODELS</a:t>
            </a:r>
            <a:endParaRPr sz="1100" b="1">
              <a:latin typeface="Montserrat"/>
              <a:ea typeface="Montserrat"/>
              <a:cs typeface="Montserrat"/>
              <a:sym typeface="Montserrat"/>
            </a:endParaRPr>
          </a:p>
        </p:txBody>
      </p:sp>
      <p:sp>
        <p:nvSpPr>
          <p:cNvPr id="145" name="Google Shape;145;p30"/>
          <p:cNvSpPr txBox="1"/>
          <p:nvPr/>
        </p:nvSpPr>
        <p:spPr>
          <a:xfrm>
            <a:off x="7175" y="3511100"/>
            <a:ext cx="19656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b="1">
                <a:latin typeface="Montserrat"/>
                <a:ea typeface="Montserrat"/>
                <a:cs typeface="Montserrat"/>
                <a:sym typeface="Montserrat"/>
              </a:rPr>
              <a:t>STACKED PREDICTIONS</a:t>
            </a:r>
            <a:endParaRPr sz="1100" b="1">
              <a:latin typeface="Montserrat"/>
              <a:ea typeface="Montserrat"/>
              <a:cs typeface="Montserrat"/>
              <a:sym typeface="Montserrat"/>
            </a:endParaRPr>
          </a:p>
        </p:txBody>
      </p:sp>
      <p:sp>
        <p:nvSpPr>
          <p:cNvPr id="146" name="Google Shape;146;p30"/>
          <p:cNvSpPr txBox="1"/>
          <p:nvPr/>
        </p:nvSpPr>
        <p:spPr>
          <a:xfrm>
            <a:off x="0" y="3988425"/>
            <a:ext cx="19656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b="1">
                <a:latin typeface="Montserrat"/>
                <a:ea typeface="Montserrat"/>
                <a:cs typeface="Montserrat"/>
                <a:sym typeface="Montserrat"/>
              </a:rPr>
              <a:t>CONCLUSION</a:t>
            </a:r>
            <a:endParaRPr sz="1100" b="1">
              <a:latin typeface="Montserrat"/>
              <a:ea typeface="Montserrat"/>
              <a:cs typeface="Montserrat"/>
              <a:sym typeface="Montserrat"/>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able of Contents 6 2">
  <p:cSld name="Table of Contents_6_2">
    <p:spTree>
      <p:nvGrpSpPr>
        <p:cNvPr id="1" name="Shape 147"/>
        <p:cNvGrpSpPr/>
        <p:nvPr/>
      </p:nvGrpSpPr>
      <p:grpSpPr>
        <a:xfrm>
          <a:off x="0" y="0"/>
          <a:ext cx="0" cy="0"/>
          <a:chOff x="0" y="0"/>
          <a:chExt cx="0" cy="0"/>
        </a:xfrm>
      </p:grpSpPr>
      <p:sp>
        <p:nvSpPr>
          <p:cNvPr id="148" name="Google Shape;148;p31"/>
          <p:cNvSpPr txBox="1"/>
          <p:nvPr/>
        </p:nvSpPr>
        <p:spPr>
          <a:xfrm>
            <a:off x="-25" y="1598575"/>
            <a:ext cx="1980000" cy="495900"/>
          </a:xfrm>
          <a:prstGeom prst="rect">
            <a:avLst/>
          </a:prstGeom>
          <a:noFill/>
          <a:ln>
            <a:noFill/>
          </a:ln>
        </p:spPr>
        <p:txBody>
          <a:bodyPr spcFirstLastPara="1" wrap="square" lIns="0" tIns="91425" rIns="91425" bIns="91425" anchor="t" anchorCtr="0">
            <a:noAutofit/>
          </a:bodyPr>
          <a:lstStyle/>
          <a:p>
            <a:pPr marL="0" lvl="0" indent="0" algn="ctr" rtl="0">
              <a:spcBef>
                <a:spcPts val="0"/>
              </a:spcBef>
              <a:spcAft>
                <a:spcPts val="0"/>
              </a:spcAft>
              <a:buNone/>
            </a:pPr>
            <a:r>
              <a:rPr lang="en-US" sz="1100" b="1">
                <a:latin typeface="Montserrat"/>
                <a:ea typeface="Montserrat"/>
                <a:cs typeface="Montserrat"/>
                <a:sym typeface="Montserrat"/>
              </a:rPr>
              <a:t>    EXPLORATORY DATA  ANALYSIS</a:t>
            </a:r>
            <a:endParaRPr sz="1100" b="1">
              <a:latin typeface="Montserrat"/>
              <a:ea typeface="Montserrat"/>
              <a:cs typeface="Montserrat"/>
              <a:sym typeface="Montserrat"/>
            </a:endParaRPr>
          </a:p>
        </p:txBody>
      </p:sp>
      <p:sp>
        <p:nvSpPr>
          <p:cNvPr id="149" name="Google Shape;149;p31"/>
          <p:cNvSpPr txBox="1"/>
          <p:nvPr/>
        </p:nvSpPr>
        <p:spPr>
          <a:xfrm>
            <a:off x="7175" y="2183075"/>
            <a:ext cx="1980000" cy="340800"/>
          </a:xfrm>
          <a:prstGeom prst="rect">
            <a:avLst/>
          </a:prstGeom>
          <a:solidFill>
            <a:srgbClr val="6AA84F"/>
          </a:solidFill>
          <a:ln>
            <a:noFill/>
          </a:ln>
        </p:spPr>
        <p:txBody>
          <a:bodyPr spcFirstLastPara="1" wrap="square" lIns="114325" tIns="91425" rIns="91425" bIns="91425" anchor="t" anchorCtr="0">
            <a:noAutofit/>
          </a:bodyPr>
          <a:lstStyle/>
          <a:p>
            <a:pPr marL="0" lvl="0" indent="0" algn="l" rtl="0">
              <a:spcBef>
                <a:spcPts val="0"/>
              </a:spcBef>
              <a:spcAft>
                <a:spcPts val="0"/>
              </a:spcAft>
              <a:buNone/>
            </a:pPr>
            <a:r>
              <a:rPr lang="en-US" sz="1100" b="1">
                <a:solidFill>
                  <a:srgbClr val="FFFFFF"/>
                </a:solidFill>
                <a:latin typeface="Montserrat"/>
                <a:ea typeface="Montserrat"/>
                <a:cs typeface="Montserrat"/>
                <a:sym typeface="Montserrat"/>
              </a:rPr>
              <a:t>FEATURE ENGINEERING</a:t>
            </a:r>
            <a:endParaRPr sz="1100" b="1">
              <a:solidFill>
                <a:srgbClr val="FFFFFF"/>
              </a:solidFill>
              <a:latin typeface="Montserrat"/>
              <a:ea typeface="Montserrat"/>
              <a:cs typeface="Montserrat"/>
              <a:sym typeface="Montserrat"/>
            </a:endParaRPr>
          </a:p>
        </p:txBody>
      </p:sp>
      <p:sp>
        <p:nvSpPr>
          <p:cNvPr id="150" name="Google Shape;150;p31"/>
          <p:cNvSpPr txBox="1"/>
          <p:nvPr/>
        </p:nvSpPr>
        <p:spPr>
          <a:xfrm>
            <a:off x="0" y="2623200"/>
            <a:ext cx="1965600" cy="356100"/>
          </a:xfrm>
          <a:prstGeom prst="rect">
            <a:avLst/>
          </a:prstGeom>
          <a:noFill/>
          <a:ln>
            <a:noFill/>
          </a:ln>
        </p:spPr>
        <p:txBody>
          <a:bodyPr spcFirstLastPara="1" wrap="square" lIns="228600" tIns="91425" rIns="91425" bIns="91425" anchor="t" anchorCtr="0">
            <a:noAutofit/>
          </a:bodyPr>
          <a:lstStyle/>
          <a:p>
            <a:pPr marL="0" lvl="0" indent="0" algn="l" rtl="0">
              <a:spcBef>
                <a:spcPts val="0"/>
              </a:spcBef>
              <a:spcAft>
                <a:spcPts val="0"/>
              </a:spcAft>
              <a:buNone/>
            </a:pPr>
            <a:r>
              <a:rPr lang="en-US" sz="1100" b="1">
                <a:latin typeface="Montserrat"/>
                <a:ea typeface="Montserrat"/>
                <a:cs typeface="Montserrat"/>
                <a:sym typeface="Montserrat"/>
              </a:rPr>
              <a:t>ANOMALY DETECTION</a:t>
            </a:r>
            <a:endParaRPr sz="1100" b="1">
              <a:latin typeface="Montserrat"/>
              <a:ea typeface="Montserrat"/>
              <a:cs typeface="Montserrat"/>
              <a:sym typeface="Montserrat"/>
            </a:endParaRPr>
          </a:p>
        </p:txBody>
      </p:sp>
      <p:sp>
        <p:nvSpPr>
          <p:cNvPr id="151" name="Google Shape;151;p31"/>
          <p:cNvSpPr txBox="1"/>
          <p:nvPr/>
        </p:nvSpPr>
        <p:spPr>
          <a:xfrm>
            <a:off x="7175" y="3078325"/>
            <a:ext cx="1965600" cy="35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b="1">
                <a:latin typeface="Montserrat"/>
                <a:ea typeface="Montserrat"/>
                <a:cs typeface="Montserrat"/>
                <a:sym typeface="Montserrat"/>
              </a:rPr>
              <a:t>TIME SERIES MODELS</a:t>
            </a:r>
            <a:endParaRPr sz="1100" b="1">
              <a:latin typeface="Montserrat"/>
              <a:ea typeface="Montserrat"/>
              <a:cs typeface="Montserrat"/>
              <a:sym typeface="Montserrat"/>
            </a:endParaRPr>
          </a:p>
        </p:txBody>
      </p:sp>
      <p:sp>
        <p:nvSpPr>
          <p:cNvPr id="152" name="Google Shape;152;p31"/>
          <p:cNvSpPr txBox="1"/>
          <p:nvPr/>
        </p:nvSpPr>
        <p:spPr>
          <a:xfrm>
            <a:off x="7175" y="3511100"/>
            <a:ext cx="19656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b="1">
                <a:latin typeface="Montserrat"/>
                <a:ea typeface="Montserrat"/>
                <a:cs typeface="Montserrat"/>
                <a:sym typeface="Montserrat"/>
              </a:rPr>
              <a:t>STACKED PREDICTIONS</a:t>
            </a:r>
            <a:endParaRPr sz="1100" b="1">
              <a:latin typeface="Montserrat"/>
              <a:ea typeface="Montserrat"/>
              <a:cs typeface="Montserrat"/>
              <a:sym typeface="Montserrat"/>
            </a:endParaRPr>
          </a:p>
        </p:txBody>
      </p:sp>
      <p:sp>
        <p:nvSpPr>
          <p:cNvPr id="153" name="Google Shape;153;p31"/>
          <p:cNvSpPr txBox="1"/>
          <p:nvPr/>
        </p:nvSpPr>
        <p:spPr>
          <a:xfrm>
            <a:off x="0" y="3988425"/>
            <a:ext cx="19656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b="1">
                <a:latin typeface="Montserrat"/>
                <a:ea typeface="Montserrat"/>
                <a:cs typeface="Montserrat"/>
                <a:sym typeface="Montserrat"/>
              </a:rPr>
              <a:t>CONCLUSION</a:t>
            </a:r>
            <a:endParaRPr sz="1100" b="1">
              <a:latin typeface="Montserrat"/>
              <a:ea typeface="Montserrat"/>
              <a:cs typeface="Montserrat"/>
              <a:sym typeface="Montserra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6 2">
  <p:cSld name="Table of Contents_6_2">
    <p:spTree>
      <p:nvGrpSpPr>
        <p:cNvPr id="1" name="Shape 19"/>
        <p:cNvGrpSpPr/>
        <p:nvPr/>
      </p:nvGrpSpPr>
      <p:grpSpPr>
        <a:xfrm>
          <a:off x="0" y="0"/>
          <a:ext cx="0" cy="0"/>
          <a:chOff x="0" y="0"/>
          <a:chExt cx="0" cy="0"/>
        </a:xfrm>
      </p:grpSpPr>
      <p:sp>
        <p:nvSpPr>
          <p:cNvPr id="20" name="Google Shape;20;p4"/>
          <p:cNvSpPr txBox="1"/>
          <p:nvPr/>
        </p:nvSpPr>
        <p:spPr>
          <a:xfrm>
            <a:off x="-25" y="1598575"/>
            <a:ext cx="1980000" cy="495900"/>
          </a:xfrm>
          <a:prstGeom prst="rect">
            <a:avLst/>
          </a:prstGeom>
          <a:noFill/>
          <a:ln>
            <a:noFill/>
          </a:ln>
        </p:spPr>
        <p:txBody>
          <a:bodyPr spcFirstLastPara="1" wrap="square" lIns="0" tIns="91425" rIns="91425" bIns="91425" anchor="t" anchorCtr="0">
            <a:noAutofit/>
          </a:bodyPr>
          <a:lstStyle/>
          <a:p>
            <a:pPr marL="0" lvl="0" indent="0" algn="ctr" rtl="0">
              <a:spcBef>
                <a:spcPts val="0"/>
              </a:spcBef>
              <a:spcAft>
                <a:spcPts val="0"/>
              </a:spcAft>
              <a:buNone/>
            </a:pPr>
            <a:r>
              <a:rPr lang="en-US" sz="1100" b="1">
                <a:solidFill>
                  <a:srgbClr val="D9EAD3"/>
                </a:solidFill>
                <a:latin typeface="Montserrat"/>
                <a:ea typeface="Montserrat"/>
                <a:cs typeface="Montserrat"/>
                <a:sym typeface="Montserrat"/>
              </a:rPr>
              <a:t>    EXPLORATORY DATA  ANALYSIS</a:t>
            </a:r>
            <a:endParaRPr sz="1100" b="1">
              <a:solidFill>
                <a:srgbClr val="D9EAD3"/>
              </a:solidFill>
              <a:latin typeface="Montserrat"/>
              <a:ea typeface="Montserrat"/>
              <a:cs typeface="Montserrat"/>
              <a:sym typeface="Montserrat"/>
            </a:endParaRPr>
          </a:p>
        </p:txBody>
      </p:sp>
      <p:sp>
        <p:nvSpPr>
          <p:cNvPr id="21" name="Google Shape;21;p4"/>
          <p:cNvSpPr txBox="1"/>
          <p:nvPr/>
        </p:nvSpPr>
        <p:spPr>
          <a:xfrm>
            <a:off x="7175" y="2183075"/>
            <a:ext cx="1980000" cy="340800"/>
          </a:xfrm>
          <a:prstGeom prst="rect">
            <a:avLst/>
          </a:prstGeom>
          <a:solidFill>
            <a:srgbClr val="6AA84F"/>
          </a:solidFill>
          <a:ln>
            <a:noFill/>
          </a:ln>
        </p:spPr>
        <p:txBody>
          <a:bodyPr spcFirstLastPara="1" wrap="square" lIns="114300" tIns="91425" rIns="91425" bIns="91425" anchor="t" anchorCtr="0">
            <a:noAutofit/>
          </a:bodyPr>
          <a:lstStyle/>
          <a:p>
            <a:pPr marL="0" lvl="0" indent="0" algn="l" rtl="0">
              <a:spcBef>
                <a:spcPts val="0"/>
              </a:spcBef>
              <a:spcAft>
                <a:spcPts val="0"/>
              </a:spcAft>
              <a:buNone/>
            </a:pPr>
            <a:r>
              <a:rPr lang="en-US" sz="1100" b="1">
                <a:solidFill>
                  <a:srgbClr val="FFFFFF"/>
                </a:solidFill>
                <a:latin typeface="Montserrat"/>
                <a:ea typeface="Montserrat"/>
                <a:cs typeface="Montserrat"/>
                <a:sym typeface="Montserrat"/>
              </a:rPr>
              <a:t>FEATURE ENGINEERING</a:t>
            </a:r>
            <a:endParaRPr sz="1100" b="1">
              <a:solidFill>
                <a:srgbClr val="FFFFFF"/>
              </a:solidFill>
              <a:latin typeface="Montserrat"/>
              <a:ea typeface="Montserrat"/>
              <a:cs typeface="Montserrat"/>
              <a:sym typeface="Montserrat"/>
            </a:endParaRPr>
          </a:p>
        </p:txBody>
      </p:sp>
      <p:sp>
        <p:nvSpPr>
          <p:cNvPr id="22" name="Google Shape;22;p4"/>
          <p:cNvSpPr txBox="1"/>
          <p:nvPr/>
        </p:nvSpPr>
        <p:spPr>
          <a:xfrm>
            <a:off x="0" y="2623200"/>
            <a:ext cx="2906400" cy="355800"/>
          </a:xfrm>
          <a:prstGeom prst="rect">
            <a:avLst/>
          </a:prstGeom>
          <a:noFill/>
          <a:ln>
            <a:noFill/>
          </a:ln>
        </p:spPr>
        <p:txBody>
          <a:bodyPr spcFirstLastPara="1" wrap="square" lIns="114300" tIns="91425" rIns="91425" bIns="91425" anchor="t" anchorCtr="0">
            <a:noAutofit/>
          </a:bodyPr>
          <a:lstStyle/>
          <a:p>
            <a:pPr marL="0" lvl="0" indent="0" algn="l" rtl="0">
              <a:spcBef>
                <a:spcPts val="0"/>
              </a:spcBef>
              <a:spcAft>
                <a:spcPts val="0"/>
              </a:spcAft>
              <a:buNone/>
            </a:pPr>
            <a:r>
              <a:rPr lang="en-US" sz="1100" b="1">
                <a:solidFill>
                  <a:srgbClr val="D9EAD3"/>
                </a:solidFill>
                <a:latin typeface="Montserrat"/>
                <a:ea typeface="Montserrat"/>
                <a:cs typeface="Montserrat"/>
                <a:sym typeface="Montserrat"/>
              </a:rPr>
              <a:t>ANOMALY DETECTION</a:t>
            </a:r>
            <a:endParaRPr sz="1100" b="1">
              <a:solidFill>
                <a:srgbClr val="D9EAD3"/>
              </a:solidFill>
              <a:latin typeface="Montserrat"/>
              <a:ea typeface="Montserrat"/>
              <a:cs typeface="Montserrat"/>
              <a:sym typeface="Montserrat"/>
            </a:endParaRPr>
          </a:p>
        </p:txBody>
      </p:sp>
      <p:sp>
        <p:nvSpPr>
          <p:cNvPr id="23" name="Google Shape;23;p4"/>
          <p:cNvSpPr txBox="1"/>
          <p:nvPr/>
        </p:nvSpPr>
        <p:spPr>
          <a:xfrm>
            <a:off x="7175" y="3078325"/>
            <a:ext cx="1965600" cy="35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b="1">
                <a:solidFill>
                  <a:srgbClr val="D9EAD3"/>
                </a:solidFill>
                <a:latin typeface="Montserrat"/>
                <a:ea typeface="Montserrat"/>
                <a:cs typeface="Montserrat"/>
                <a:sym typeface="Montserrat"/>
              </a:rPr>
              <a:t>TIME SERIES MODELS</a:t>
            </a:r>
            <a:endParaRPr sz="1100" b="1">
              <a:solidFill>
                <a:srgbClr val="D9EAD3"/>
              </a:solidFill>
              <a:latin typeface="Montserrat"/>
              <a:ea typeface="Montserrat"/>
              <a:cs typeface="Montserrat"/>
              <a:sym typeface="Montserrat"/>
            </a:endParaRPr>
          </a:p>
        </p:txBody>
      </p:sp>
      <p:sp>
        <p:nvSpPr>
          <p:cNvPr id="24" name="Google Shape;24;p4"/>
          <p:cNvSpPr txBox="1"/>
          <p:nvPr/>
        </p:nvSpPr>
        <p:spPr>
          <a:xfrm>
            <a:off x="7175" y="3511100"/>
            <a:ext cx="19656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b="1">
                <a:solidFill>
                  <a:srgbClr val="D9EAD3"/>
                </a:solidFill>
                <a:latin typeface="Montserrat"/>
                <a:ea typeface="Montserrat"/>
                <a:cs typeface="Montserrat"/>
                <a:sym typeface="Montserrat"/>
              </a:rPr>
              <a:t>STACKED PREDICTIONS</a:t>
            </a:r>
            <a:endParaRPr sz="1100" b="1">
              <a:solidFill>
                <a:srgbClr val="D9EAD3"/>
              </a:solidFill>
              <a:latin typeface="Montserrat"/>
              <a:ea typeface="Montserrat"/>
              <a:cs typeface="Montserrat"/>
              <a:sym typeface="Montserrat"/>
            </a:endParaRPr>
          </a:p>
        </p:txBody>
      </p:sp>
      <p:sp>
        <p:nvSpPr>
          <p:cNvPr id="25" name="Google Shape;25;p4"/>
          <p:cNvSpPr txBox="1"/>
          <p:nvPr/>
        </p:nvSpPr>
        <p:spPr>
          <a:xfrm>
            <a:off x="0" y="3988425"/>
            <a:ext cx="19656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b="1">
                <a:solidFill>
                  <a:srgbClr val="D9EAD3"/>
                </a:solidFill>
                <a:latin typeface="Montserrat"/>
                <a:ea typeface="Montserrat"/>
                <a:cs typeface="Montserrat"/>
                <a:sym typeface="Montserrat"/>
              </a:rPr>
              <a:t>CONCLUSION</a:t>
            </a:r>
            <a:endParaRPr sz="1100" b="1">
              <a:solidFill>
                <a:srgbClr val="D9EAD3"/>
              </a:solidFill>
              <a:latin typeface="Montserrat"/>
              <a:ea typeface="Montserrat"/>
              <a:cs typeface="Montserrat"/>
              <a:sym typeface="Montserrat"/>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able of Contents 6 3">
  <p:cSld name="Table of Contents_6_3">
    <p:spTree>
      <p:nvGrpSpPr>
        <p:cNvPr id="1" name="Shape 154"/>
        <p:cNvGrpSpPr/>
        <p:nvPr/>
      </p:nvGrpSpPr>
      <p:grpSpPr>
        <a:xfrm>
          <a:off x="0" y="0"/>
          <a:ext cx="0" cy="0"/>
          <a:chOff x="0" y="0"/>
          <a:chExt cx="0" cy="0"/>
        </a:xfrm>
      </p:grpSpPr>
      <p:sp>
        <p:nvSpPr>
          <p:cNvPr id="155" name="Google Shape;155;p32"/>
          <p:cNvSpPr txBox="1"/>
          <p:nvPr/>
        </p:nvSpPr>
        <p:spPr>
          <a:xfrm>
            <a:off x="-25" y="1598575"/>
            <a:ext cx="1980000" cy="495900"/>
          </a:xfrm>
          <a:prstGeom prst="rect">
            <a:avLst/>
          </a:prstGeom>
          <a:noFill/>
          <a:ln>
            <a:noFill/>
          </a:ln>
        </p:spPr>
        <p:txBody>
          <a:bodyPr spcFirstLastPara="1" wrap="square" lIns="0" tIns="91425" rIns="91425" bIns="91425" anchor="t" anchorCtr="0">
            <a:noAutofit/>
          </a:bodyPr>
          <a:lstStyle/>
          <a:p>
            <a:pPr marL="0" lvl="0" indent="0" algn="ctr" rtl="0">
              <a:spcBef>
                <a:spcPts val="0"/>
              </a:spcBef>
              <a:spcAft>
                <a:spcPts val="0"/>
              </a:spcAft>
              <a:buNone/>
            </a:pPr>
            <a:r>
              <a:rPr lang="en-US" sz="1100" b="1">
                <a:solidFill>
                  <a:srgbClr val="D9EAD3"/>
                </a:solidFill>
                <a:latin typeface="Montserrat"/>
                <a:ea typeface="Montserrat"/>
                <a:cs typeface="Montserrat"/>
                <a:sym typeface="Montserrat"/>
              </a:rPr>
              <a:t>    EXPLORATORY DATA  ANALYSIS</a:t>
            </a:r>
            <a:endParaRPr sz="1100" b="1">
              <a:solidFill>
                <a:srgbClr val="D9EAD3"/>
              </a:solidFill>
              <a:latin typeface="Montserrat"/>
              <a:ea typeface="Montserrat"/>
              <a:cs typeface="Montserrat"/>
              <a:sym typeface="Montserrat"/>
            </a:endParaRPr>
          </a:p>
        </p:txBody>
      </p:sp>
      <p:sp>
        <p:nvSpPr>
          <p:cNvPr id="156" name="Google Shape;156;p32"/>
          <p:cNvSpPr txBox="1"/>
          <p:nvPr/>
        </p:nvSpPr>
        <p:spPr>
          <a:xfrm>
            <a:off x="-352575" y="2208175"/>
            <a:ext cx="2318100" cy="495900"/>
          </a:xfrm>
          <a:prstGeom prst="rect">
            <a:avLst/>
          </a:prstGeom>
          <a:noFill/>
          <a:ln>
            <a:noFill/>
          </a:ln>
        </p:spPr>
        <p:txBody>
          <a:bodyPr spcFirstLastPara="1" wrap="square" lIns="457175" tIns="91425" rIns="91425" bIns="91425" anchor="t" anchorCtr="0">
            <a:noAutofit/>
          </a:bodyPr>
          <a:lstStyle/>
          <a:p>
            <a:pPr marL="0" lvl="0" indent="0" algn="ctr" rtl="0">
              <a:spcBef>
                <a:spcPts val="0"/>
              </a:spcBef>
              <a:spcAft>
                <a:spcPts val="0"/>
              </a:spcAft>
              <a:buNone/>
            </a:pPr>
            <a:r>
              <a:rPr lang="en-US" sz="1100" b="1">
                <a:solidFill>
                  <a:srgbClr val="D9EAD3"/>
                </a:solidFill>
                <a:latin typeface="Montserrat"/>
                <a:ea typeface="Montserrat"/>
                <a:cs typeface="Montserrat"/>
                <a:sym typeface="Montserrat"/>
              </a:rPr>
              <a:t>FEATURE ENGINEERING</a:t>
            </a:r>
            <a:endParaRPr sz="1100" b="1">
              <a:solidFill>
                <a:srgbClr val="D9EAD3"/>
              </a:solidFill>
              <a:latin typeface="Montserrat"/>
              <a:ea typeface="Montserrat"/>
              <a:cs typeface="Montserrat"/>
              <a:sym typeface="Montserrat"/>
            </a:endParaRPr>
          </a:p>
        </p:txBody>
      </p:sp>
      <p:sp>
        <p:nvSpPr>
          <p:cNvPr id="157" name="Google Shape;157;p32"/>
          <p:cNvSpPr txBox="1"/>
          <p:nvPr/>
        </p:nvSpPr>
        <p:spPr>
          <a:xfrm>
            <a:off x="0" y="2623200"/>
            <a:ext cx="1980000" cy="356100"/>
          </a:xfrm>
          <a:prstGeom prst="rect">
            <a:avLst/>
          </a:prstGeom>
          <a:solidFill>
            <a:srgbClr val="6AA84F"/>
          </a:solidFill>
          <a:ln>
            <a:noFill/>
          </a:ln>
        </p:spPr>
        <p:txBody>
          <a:bodyPr spcFirstLastPara="1" wrap="square" lIns="228600" tIns="91425" rIns="91425" bIns="91425" anchor="t" anchorCtr="0">
            <a:noAutofit/>
          </a:bodyPr>
          <a:lstStyle/>
          <a:p>
            <a:pPr marL="0" lvl="0" indent="0" algn="l" rtl="0">
              <a:spcBef>
                <a:spcPts val="0"/>
              </a:spcBef>
              <a:spcAft>
                <a:spcPts val="0"/>
              </a:spcAft>
              <a:buNone/>
            </a:pPr>
            <a:r>
              <a:rPr lang="en-US" sz="1100" b="1">
                <a:solidFill>
                  <a:srgbClr val="FFFFFF"/>
                </a:solidFill>
                <a:latin typeface="Montserrat"/>
                <a:ea typeface="Montserrat"/>
                <a:cs typeface="Montserrat"/>
                <a:sym typeface="Montserrat"/>
              </a:rPr>
              <a:t>ANOMALY DETECTION</a:t>
            </a:r>
            <a:endParaRPr sz="1100" b="1">
              <a:solidFill>
                <a:srgbClr val="FFFFFF"/>
              </a:solidFill>
              <a:latin typeface="Montserrat"/>
              <a:ea typeface="Montserrat"/>
              <a:cs typeface="Montserrat"/>
              <a:sym typeface="Montserrat"/>
            </a:endParaRPr>
          </a:p>
        </p:txBody>
      </p:sp>
      <p:sp>
        <p:nvSpPr>
          <p:cNvPr id="158" name="Google Shape;158;p32"/>
          <p:cNvSpPr txBox="1"/>
          <p:nvPr/>
        </p:nvSpPr>
        <p:spPr>
          <a:xfrm>
            <a:off x="7175" y="3078325"/>
            <a:ext cx="1965600" cy="35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b="1">
                <a:solidFill>
                  <a:srgbClr val="D9EAD3"/>
                </a:solidFill>
                <a:latin typeface="Montserrat"/>
                <a:ea typeface="Montserrat"/>
                <a:cs typeface="Montserrat"/>
                <a:sym typeface="Montserrat"/>
              </a:rPr>
              <a:t>TIME SERIES MODELS</a:t>
            </a:r>
            <a:endParaRPr sz="1100" b="1">
              <a:solidFill>
                <a:srgbClr val="D9EAD3"/>
              </a:solidFill>
              <a:latin typeface="Montserrat"/>
              <a:ea typeface="Montserrat"/>
              <a:cs typeface="Montserrat"/>
              <a:sym typeface="Montserrat"/>
            </a:endParaRPr>
          </a:p>
        </p:txBody>
      </p:sp>
      <p:sp>
        <p:nvSpPr>
          <p:cNvPr id="159" name="Google Shape;159;p32"/>
          <p:cNvSpPr txBox="1"/>
          <p:nvPr/>
        </p:nvSpPr>
        <p:spPr>
          <a:xfrm>
            <a:off x="7175" y="3511100"/>
            <a:ext cx="19656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b="1">
                <a:solidFill>
                  <a:srgbClr val="D9EAD3"/>
                </a:solidFill>
                <a:latin typeface="Montserrat"/>
                <a:ea typeface="Montserrat"/>
                <a:cs typeface="Montserrat"/>
                <a:sym typeface="Montserrat"/>
              </a:rPr>
              <a:t>STACKED PREDICTIONS</a:t>
            </a:r>
            <a:endParaRPr sz="1100" b="1">
              <a:solidFill>
                <a:srgbClr val="D9EAD3"/>
              </a:solidFill>
              <a:latin typeface="Montserrat"/>
              <a:ea typeface="Montserrat"/>
              <a:cs typeface="Montserrat"/>
              <a:sym typeface="Montserrat"/>
            </a:endParaRPr>
          </a:p>
        </p:txBody>
      </p:sp>
      <p:sp>
        <p:nvSpPr>
          <p:cNvPr id="160" name="Google Shape;160;p32"/>
          <p:cNvSpPr txBox="1"/>
          <p:nvPr/>
        </p:nvSpPr>
        <p:spPr>
          <a:xfrm>
            <a:off x="0" y="3988425"/>
            <a:ext cx="19656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b="1">
                <a:solidFill>
                  <a:srgbClr val="D9EAD3"/>
                </a:solidFill>
                <a:latin typeface="Montserrat"/>
                <a:ea typeface="Montserrat"/>
                <a:cs typeface="Montserrat"/>
                <a:sym typeface="Montserrat"/>
              </a:rPr>
              <a:t>CONCLUSION</a:t>
            </a:r>
            <a:endParaRPr sz="1100" b="1">
              <a:solidFill>
                <a:srgbClr val="D9EAD3"/>
              </a:solidFill>
              <a:latin typeface="Montserrat"/>
              <a:ea typeface="Montserrat"/>
              <a:cs typeface="Montserrat"/>
              <a:sym typeface="Montserrat"/>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able of Contents 6 4">
  <p:cSld name="Table of Contents_6_4">
    <p:spTree>
      <p:nvGrpSpPr>
        <p:cNvPr id="1" name="Shape 161"/>
        <p:cNvGrpSpPr/>
        <p:nvPr/>
      </p:nvGrpSpPr>
      <p:grpSpPr>
        <a:xfrm>
          <a:off x="0" y="0"/>
          <a:ext cx="0" cy="0"/>
          <a:chOff x="0" y="0"/>
          <a:chExt cx="0" cy="0"/>
        </a:xfrm>
      </p:grpSpPr>
      <p:sp>
        <p:nvSpPr>
          <p:cNvPr id="162" name="Google Shape;162;p33"/>
          <p:cNvSpPr txBox="1"/>
          <p:nvPr/>
        </p:nvSpPr>
        <p:spPr>
          <a:xfrm>
            <a:off x="-25" y="1598575"/>
            <a:ext cx="1980000" cy="495900"/>
          </a:xfrm>
          <a:prstGeom prst="rect">
            <a:avLst/>
          </a:prstGeom>
          <a:noFill/>
          <a:ln>
            <a:noFill/>
          </a:ln>
        </p:spPr>
        <p:txBody>
          <a:bodyPr spcFirstLastPara="1" wrap="square" lIns="0" tIns="91425" rIns="91425" bIns="91425" anchor="t" anchorCtr="0">
            <a:noAutofit/>
          </a:bodyPr>
          <a:lstStyle/>
          <a:p>
            <a:pPr marL="0" lvl="0" indent="0" algn="ctr" rtl="0">
              <a:spcBef>
                <a:spcPts val="0"/>
              </a:spcBef>
              <a:spcAft>
                <a:spcPts val="0"/>
              </a:spcAft>
              <a:buNone/>
            </a:pPr>
            <a:r>
              <a:rPr lang="en-US" sz="1100" b="1">
                <a:latin typeface="Montserrat"/>
                <a:ea typeface="Montserrat"/>
                <a:cs typeface="Montserrat"/>
                <a:sym typeface="Montserrat"/>
              </a:rPr>
              <a:t>    EXPLORATORY DATA  ANALYSIS</a:t>
            </a:r>
            <a:endParaRPr sz="1100" b="1">
              <a:latin typeface="Montserrat"/>
              <a:ea typeface="Montserrat"/>
              <a:cs typeface="Montserrat"/>
              <a:sym typeface="Montserrat"/>
            </a:endParaRPr>
          </a:p>
        </p:txBody>
      </p:sp>
      <p:sp>
        <p:nvSpPr>
          <p:cNvPr id="163" name="Google Shape;163;p33"/>
          <p:cNvSpPr txBox="1"/>
          <p:nvPr/>
        </p:nvSpPr>
        <p:spPr>
          <a:xfrm>
            <a:off x="-352575" y="2208175"/>
            <a:ext cx="2332500" cy="356100"/>
          </a:xfrm>
          <a:prstGeom prst="rect">
            <a:avLst/>
          </a:prstGeom>
          <a:noFill/>
          <a:ln>
            <a:noFill/>
          </a:ln>
        </p:spPr>
        <p:txBody>
          <a:bodyPr spcFirstLastPara="1" wrap="square" lIns="457175" tIns="91425" rIns="91425" bIns="91425" anchor="t" anchorCtr="0">
            <a:noAutofit/>
          </a:bodyPr>
          <a:lstStyle/>
          <a:p>
            <a:pPr marL="0" lvl="0" indent="0" algn="ctr" rtl="0">
              <a:spcBef>
                <a:spcPts val="0"/>
              </a:spcBef>
              <a:spcAft>
                <a:spcPts val="0"/>
              </a:spcAft>
              <a:buNone/>
            </a:pPr>
            <a:r>
              <a:rPr lang="en-US" sz="1100" b="1">
                <a:latin typeface="Montserrat"/>
                <a:ea typeface="Montserrat"/>
                <a:cs typeface="Montserrat"/>
                <a:sym typeface="Montserrat"/>
              </a:rPr>
              <a:t>FEATURE ENGINEERING</a:t>
            </a:r>
            <a:endParaRPr sz="1100" b="1">
              <a:latin typeface="Montserrat"/>
              <a:ea typeface="Montserrat"/>
              <a:cs typeface="Montserrat"/>
              <a:sym typeface="Montserrat"/>
            </a:endParaRPr>
          </a:p>
        </p:txBody>
      </p:sp>
      <p:sp>
        <p:nvSpPr>
          <p:cNvPr id="164" name="Google Shape;164;p33"/>
          <p:cNvSpPr txBox="1"/>
          <p:nvPr/>
        </p:nvSpPr>
        <p:spPr>
          <a:xfrm>
            <a:off x="0" y="2623200"/>
            <a:ext cx="1965600" cy="356100"/>
          </a:xfrm>
          <a:prstGeom prst="rect">
            <a:avLst/>
          </a:prstGeom>
          <a:noFill/>
          <a:ln>
            <a:noFill/>
          </a:ln>
        </p:spPr>
        <p:txBody>
          <a:bodyPr spcFirstLastPara="1" wrap="square" lIns="228600" tIns="91425" rIns="91425" bIns="91425" anchor="t" anchorCtr="0">
            <a:noAutofit/>
          </a:bodyPr>
          <a:lstStyle/>
          <a:p>
            <a:pPr marL="0" lvl="0" indent="0" algn="l" rtl="0">
              <a:spcBef>
                <a:spcPts val="0"/>
              </a:spcBef>
              <a:spcAft>
                <a:spcPts val="0"/>
              </a:spcAft>
              <a:buNone/>
            </a:pPr>
            <a:r>
              <a:rPr lang="en-US" sz="1100" b="1">
                <a:latin typeface="Montserrat"/>
                <a:ea typeface="Montserrat"/>
                <a:cs typeface="Montserrat"/>
                <a:sym typeface="Montserrat"/>
              </a:rPr>
              <a:t>ANOMALY DETECTION</a:t>
            </a:r>
            <a:endParaRPr sz="1100" b="1">
              <a:latin typeface="Montserrat"/>
              <a:ea typeface="Montserrat"/>
              <a:cs typeface="Montserrat"/>
              <a:sym typeface="Montserrat"/>
            </a:endParaRPr>
          </a:p>
        </p:txBody>
      </p:sp>
      <p:sp>
        <p:nvSpPr>
          <p:cNvPr id="165" name="Google Shape;165;p33"/>
          <p:cNvSpPr txBox="1"/>
          <p:nvPr/>
        </p:nvSpPr>
        <p:spPr>
          <a:xfrm>
            <a:off x="7175" y="3078325"/>
            <a:ext cx="1965600" cy="356100"/>
          </a:xfrm>
          <a:prstGeom prst="rect">
            <a:avLst/>
          </a:prstGeom>
          <a:solidFill>
            <a:srgbClr val="6AA84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b="1">
                <a:solidFill>
                  <a:srgbClr val="FFFFFF"/>
                </a:solidFill>
                <a:latin typeface="Montserrat"/>
                <a:ea typeface="Montserrat"/>
                <a:cs typeface="Montserrat"/>
                <a:sym typeface="Montserrat"/>
              </a:rPr>
              <a:t>TIME SERIES MODELS</a:t>
            </a:r>
            <a:endParaRPr sz="1100" b="1">
              <a:solidFill>
                <a:srgbClr val="FFFFFF"/>
              </a:solidFill>
              <a:latin typeface="Montserrat"/>
              <a:ea typeface="Montserrat"/>
              <a:cs typeface="Montserrat"/>
              <a:sym typeface="Montserrat"/>
            </a:endParaRPr>
          </a:p>
        </p:txBody>
      </p:sp>
      <p:sp>
        <p:nvSpPr>
          <p:cNvPr id="166" name="Google Shape;166;p33"/>
          <p:cNvSpPr txBox="1"/>
          <p:nvPr/>
        </p:nvSpPr>
        <p:spPr>
          <a:xfrm>
            <a:off x="7175" y="3511100"/>
            <a:ext cx="19656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b="1">
                <a:latin typeface="Montserrat"/>
                <a:ea typeface="Montserrat"/>
                <a:cs typeface="Montserrat"/>
                <a:sym typeface="Montserrat"/>
              </a:rPr>
              <a:t>STACKED PREDICTIONS</a:t>
            </a:r>
            <a:endParaRPr sz="1100" b="1">
              <a:latin typeface="Montserrat"/>
              <a:ea typeface="Montserrat"/>
              <a:cs typeface="Montserrat"/>
              <a:sym typeface="Montserrat"/>
            </a:endParaRPr>
          </a:p>
        </p:txBody>
      </p:sp>
      <p:sp>
        <p:nvSpPr>
          <p:cNvPr id="167" name="Google Shape;167;p33"/>
          <p:cNvSpPr txBox="1"/>
          <p:nvPr/>
        </p:nvSpPr>
        <p:spPr>
          <a:xfrm>
            <a:off x="0" y="3988425"/>
            <a:ext cx="19656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b="1">
                <a:latin typeface="Montserrat"/>
                <a:ea typeface="Montserrat"/>
                <a:cs typeface="Montserrat"/>
                <a:sym typeface="Montserrat"/>
              </a:rPr>
              <a:t>CONCLUSION</a:t>
            </a:r>
            <a:endParaRPr sz="1100" b="1">
              <a:latin typeface="Montserrat"/>
              <a:ea typeface="Montserrat"/>
              <a:cs typeface="Montserrat"/>
              <a:sym typeface="Montserrat"/>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able of Contents 6 5">
  <p:cSld name="Table of Contents_6_5">
    <p:spTree>
      <p:nvGrpSpPr>
        <p:cNvPr id="1" name="Shape 168"/>
        <p:cNvGrpSpPr/>
        <p:nvPr/>
      </p:nvGrpSpPr>
      <p:grpSpPr>
        <a:xfrm>
          <a:off x="0" y="0"/>
          <a:ext cx="0" cy="0"/>
          <a:chOff x="0" y="0"/>
          <a:chExt cx="0" cy="0"/>
        </a:xfrm>
      </p:grpSpPr>
      <p:sp>
        <p:nvSpPr>
          <p:cNvPr id="169" name="Google Shape;169;p34"/>
          <p:cNvSpPr txBox="1"/>
          <p:nvPr/>
        </p:nvSpPr>
        <p:spPr>
          <a:xfrm>
            <a:off x="-25" y="1598575"/>
            <a:ext cx="1980000" cy="495900"/>
          </a:xfrm>
          <a:prstGeom prst="rect">
            <a:avLst/>
          </a:prstGeom>
          <a:noFill/>
          <a:ln>
            <a:noFill/>
          </a:ln>
        </p:spPr>
        <p:txBody>
          <a:bodyPr spcFirstLastPara="1" wrap="square" lIns="0" tIns="91425" rIns="91425" bIns="91425" anchor="t" anchorCtr="0">
            <a:noAutofit/>
          </a:bodyPr>
          <a:lstStyle/>
          <a:p>
            <a:pPr marL="0" lvl="0" indent="0" algn="ctr" rtl="0">
              <a:spcBef>
                <a:spcPts val="0"/>
              </a:spcBef>
              <a:spcAft>
                <a:spcPts val="0"/>
              </a:spcAft>
              <a:buNone/>
            </a:pPr>
            <a:r>
              <a:rPr lang="en-US" sz="1100" b="1">
                <a:latin typeface="Montserrat"/>
                <a:ea typeface="Montserrat"/>
                <a:cs typeface="Montserrat"/>
                <a:sym typeface="Montserrat"/>
              </a:rPr>
              <a:t>    EXPLORATORY DATA  ANALYSIS</a:t>
            </a:r>
            <a:endParaRPr sz="1100" b="1">
              <a:latin typeface="Montserrat"/>
              <a:ea typeface="Montserrat"/>
              <a:cs typeface="Montserrat"/>
              <a:sym typeface="Montserrat"/>
            </a:endParaRPr>
          </a:p>
        </p:txBody>
      </p:sp>
      <p:sp>
        <p:nvSpPr>
          <p:cNvPr id="170" name="Google Shape;170;p34"/>
          <p:cNvSpPr txBox="1"/>
          <p:nvPr/>
        </p:nvSpPr>
        <p:spPr>
          <a:xfrm>
            <a:off x="-352575" y="2208175"/>
            <a:ext cx="2318100" cy="495900"/>
          </a:xfrm>
          <a:prstGeom prst="rect">
            <a:avLst/>
          </a:prstGeom>
          <a:noFill/>
          <a:ln>
            <a:noFill/>
          </a:ln>
        </p:spPr>
        <p:txBody>
          <a:bodyPr spcFirstLastPara="1" wrap="square" lIns="457175" tIns="91425" rIns="91425" bIns="91425" anchor="t" anchorCtr="0">
            <a:noAutofit/>
          </a:bodyPr>
          <a:lstStyle/>
          <a:p>
            <a:pPr marL="0" lvl="0" indent="0" algn="ctr" rtl="0">
              <a:spcBef>
                <a:spcPts val="0"/>
              </a:spcBef>
              <a:spcAft>
                <a:spcPts val="0"/>
              </a:spcAft>
              <a:buNone/>
            </a:pPr>
            <a:r>
              <a:rPr lang="en-US" sz="1100" b="1">
                <a:latin typeface="Montserrat"/>
                <a:ea typeface="Montserrat"/>
                <a:cs typeface="Montserrat"/>
                <a:sym typeface="Montserrat"/>
              </a:rPr>
              <a:t>FEATURE ENGINEERING</a:t>
            </a:r>
            <a:endParaRPr sz="1100" b="1">
              <a:latin typeface="Montserrat"/>
              <a:ea typeface="Montserrat"/>
              <a:cs typeface="Montserrat"/>
              <a:sym typeface="Montserrat"/>
            </a:endParaRPr>
          </a:p>
        </p:txBody>
      </p:sp>
      <p:sp>
        <p:nvSpPr>
          <p:cNvPr id="171" name="Google Shape;171;p34"/>
          <p:cNvSpPr txBox="1"/>
          <p:nvPr/>
        </p:nvSpPr>
        <p:spPr>
          <a:xfrm>
            <a:off x="0" y="2623200"/>
            <a:ext cx="1965600" cy="356100"/>
          </a:xfrm>
          <a:prstGeom prst="rect">
            <a:avLst/>
          </a:prstGeom>
          <a:noFill/>
          <a:ln>
            <a:noFill/>
          </a:ln>
        </p:spPr>
        <p:txBody>
          <a:bodyPr spcFirstLastPara="1" wrap="square" lIns="228600" tIns="91425" rIns="91425" bIns="91425" anchor="t" anchorCtr="0">
            <a:noAutofit/>
          </a:bodyPr>
          <a:lstStyle/>
          <a:p>
            <a:pPr marL="0" lvl="0" indent="0" algn="l" rtl="0">
              <a:spcBef>
                <a:spcPts val="0"/>
              </a:spcBef>
              <a:spcAft>
                <a:spcPts val="0"/>
              </a:spcAft>
              <a:buNone/>
            </a:pPr>
            <a:r>
              <a:rPr lang="en-US" sz="1100" b="1">
                <a:latin typeface="Montserrat"/>
                <a:ea typeface="Montserrat"/>
                <a:cs typeface="Montserrat"/>
                <a:sym typeface="Montserrat"/>
              </a:rPr>
              <a:t>ANOMALY DETECTION</a:t>
            </a:r>
            <a:endParaRPr sz="1100" b="1">
              <a:latin typeface="Montserrat"/>
              <a:ea typeface="Montserrat"/>
              <a:cs typeface="Montserrat"/>
              <a:sym typeface="Montserrat"/>
            </a:endParaRPr>
          </a:p>
        </p:txBody>
      </p:sp>
      <p:sp>
        <p:nvSpPr>
          <p:cNvPr id="172" name="Google Shape;172;p34"/>
          <p:cNvSpPr txBox="1"/>
          <p:nvPr/>
        </p:nvSpPr>
        <p:spPr>
          <a:xfrm>
            <a:off x="7175" y="3078325"/>
            <a:ext cx="1965600" cy="35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b="1">
                <a:latin typeface="Montserrat"/>
                <a:ea typeface="Montserrat"/>
                <a:cs typeface="Montserrat"/>
                <a:sym typeface="Montserrat"/>
              </a:rPr>
              <a:t>TIME SERIES MODELS</a:t>
            </a:r>
            <a:endParaRPr sz="1100" b="1">
              <a:latin typeface="Montserrat"/>
              <a:ea typeface="Montserrat"/>
              <a:cs typeface="Montserrat"/>
              <a:sym typeface="Montserrat"/>
            </a:endParaRPr>
          </a:p>
        </p:txBody>
      </p:sp>
      <p:sp>
        <p:nvSpPr>
          <p:cNvPr id="173" name="Google Shape;173;p34"/>
          <p:cNvSpPr txBox="1"/>
          <p:nvPr/>
        </p:nvSpPr>
        <p:spPr>
          <a:xfrm>
            <a:off x="7175" y="3511100"/>
            <a:ext cx="1965600" cy="356100"/>
          </a:xfrm>
          <a:prstGeom prst="rect">
            <a:avLst/>
          </a:prstGeom>
          <a:solidFill>
            <a:srgbClr val="6AA84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b="1">
                <a:solidFill>
                  <a:srgbClr val="FFFFFF"/>
                </a:solidFill>
                <a:latin typeface="Montserrat"/>
                <a:ea typeface="Montserrat"/>
                <a:cs typeface="Montserrat"/>
                <a:sym typeface="Montserrat"/>
              </a:rPr>
              <a:t>STACKED PREDICTIONS</a:t>
            </a:r>
            <a:endParaRPr sz="1100" b="1">
              <a:solidFill>
                <a:srgbClr val="FFFFFF"/>
              </a:solidFill>
              <a:latin typeface="Montserrat"/>
              <a:ea typeface="Montserrat"/>
              <a:cs typeface="Montserrat"/>
              <a:sym typeface="Montserrat"/>
            </a:endParaRPr>
          </a:p>
        </p:txBody>
      </p:sp>
      <p:sp>
        <p:nvSpPr>
          <p:cNvPr id="174" name="Google Shape;174;p34"/>
          <p:cNvSpPr txBox="1"/>
          <p:nvPr/>
        </p:nvSpPr>
        <p:spPr>
          <a:xfrm>
            <a:off x="0" y="3988425"/>
            <a:ext cx="19656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b="1">
                <a:latin typeface="Montserrat"/>
                <a:ea typeface="Montserrat"/>
                <a:cs typeface="Montserrat"/>
                <a:sym typeface="Montserrat"/>
              </a:rPr>
              <a:t>CONCLUSION</a:t>
            </a:r>
            <a:endParaRPr sz="1100" b="1">
              <a:latin typeface="Montserrat"/>
              <a:ea typeface="Montserrat"/>
              <a:cs typeface="Montserrat"/>
              <a:sym typeface="Montserrat"/>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able of Contents 6 6">
  <p:cSld name="Table of Contents_6_6">
    <p:spTree>
      <p:nvGrpSpPr>
        <p:cNvPr id="1" name="Shape 175"/>
        <p:cNvGrpSpPr/>
        <p:nvPr/>
      </p:nvGrpSpPr>
      <p:grpSpPr>
        <a:xfrm>
          <a:off x="0" y="0"/>
          <a:ext cx="0" cy="0"/>
          <a:chOff x="0" y="0"/>
          <a:chExt cx="0" cy="0"/>
        </a:xfrm>
      </p:grpSpPr>
      <p:sp>
        <p:nvSpPr>
          <p:cNvPr id="176" name="Google Shape;176;p35"/>
          <p:cNvSpPr txBox="1"/>
          <p:nvPr/>
        </p:nvSpPr>
        <p:spPr>
          <a:xfrm>
            <a:off x="-25" y="1598575"/>
            <a:ext cx="1980000" cy="495900"/>
          </a:xfrm>
          <a:prstGeom prst="rect">
            <a:avLst/>
          </a:prstGeom>
          <a:noFill/>
          <a:ln>
            <a:noFill/>
          </a:ln>
        </p:spPr>
        <p:txBody>
          <a:bodyPr spcFirstLastPara="1" wrap="square" lIns="0" tIns="91425" rIns="91425" bIns="91425" anchor="t" anchorCtr="0">
            <a:noAutofit/>
          </a:bodyPr>
          <a:lstStyle/>
          <a:p>
            <a:pPr marL="0" lvl="0" indent="0" algn="ctr" rtl="0">
              <a:spcBef>
                <a:spcPts val="0"/>
              </a:spcBef>
              <a:spcAft>
                <a:spcPts val="0"/>
              </a:spcAft>
              <a:buNone/>
            </a:pPr>
            <a:r>
              <a:rPr lang="en-US" sz="1100" b="1">
                <a:latin typeface="Montserrat"/>
                <a:ea typeface="Montserrat"/>
                <a:cs typeface="Montserrat"/>
                <a:sym typeface="Montserrat"/>
              </a:rPr>
              <a:t>    EXPLORATORY DATA  ANALYSIS</a:t>
            </a:r>
            <a:endParaRPr sz="1100" b="1">
              <a:latin typeface="Montserrat"/>
              <a:ea typeface="Montserrat"/>
              <a:cs typeface="Montserrat"/>
              <a:sym typeface="Montserrat"/>
            </a:endParaRPr>
          </a:p>
        </p:txBody>
      </p:sp>
      <p:sp>
        <p:nvSpPr>
          <p:cNvPr id="177" name="Google Shape;177;p35"/>
          <p:cNvSpPr txBox="1"/>
          <p:nvPr/>
        </p:nvSpPr>
        <p:spPr>
          <a:xfrm>
            <a:off x="-352575" y="2208175"/>
            <a:ext cx="2318100" cy="495900"/>
          </a:xfrm>
          <a:prstGeom prst="rect">
            <a:avLst/>
          </a:prstGeom>
          <a:noFill/>
          <a:ln>
            <a:noFill/>
          </a:ln>
        </p:spPr>
        <p:txBody>
          <a:bodyPr spcFirstLastPara="1" wrap="square" lIns="457175" tIns="91425" rIns="91425" bIns="91425" anchor="t" anchorCtr="0">
            <a:noAutofit/>
          </a:bodyPr>
          <a:lstStyle/>
          <a:p>
            <a:pPr marL="0" lvl="0" indent="0" algn="ctr" rtl="0">
              <a:spcBef>
                <a:spcPts val="0"/>
              </a:spcBef>
              <a:spcAft>
                <a:spcPts val="0"/>
              </a:spcAft>
              <a:buNone/>
            </a:pPr>
            <a:r>
              <a:rPr lang="en-US" sz="1100" b="1">
                <a:latin typeface="Montserrat"/>
                <a:ea typeface="Montserrat"/>
                <a:cs typeface="Montserrat"/>
                <a:sym typeface="Montserrat"/>
              </a:rPr>
              <a:t>FEATURE ENGINEERING</a:t>
            </a:r>
            <a:endParaRPr sz="1100" b="1">
              <a:latin typeface="Montserrat"/>
              <a:ea typeface="Montserrat"/>
              <a:cs typeface="Montserrat"/>
              <a:sym typeface="Montserrat"/>
            </a:endParaRPr>
          </a:p>
        </p:txBody>
      </p:sp>
      <p:sp>
        <p:nvSpPr>
          <p:cNvPr id="178" name="Google Shape;178;p35"/>
          <p:cNvSpPr txBox="1"/>
          <p:nvPr/>
        </p:nvSpPr>
        <p:spPr>
          <a:xfrm>
            <a:off x="0" y="2623200"/>
            <a:ext cx="1965600" cy="356100"/>
          </a:xfrm>
          <a:prstGeom prst="rect">
            <a:avLst/>
          </a:prstGeom>
          <a:noFill/>
          <a:ln>
            <a:noFill/>
          </a:ln>
        </p:spPr>
        <p:txBody>
          <a:bodyPr spcFirstLastPara="1" wrap="square" lIns="228600" tIns="91425" rIns="91425" bIns="91425" anchor="t" anchorCtr="0">
            <a:noAutofit/>
          </a:bodyPr>
          <a:lstStyle/>
          <a:p>
            <a:pPr marL="0" lvl="0" indent="0" algn="l" rtl="0">
              <a:spcBef>
                <a:spcPts val="0"/>
              </a:spcBef>
              <a:spcAft>
                <a:spcPts val="0"/>
              </a:spcAft>
              <a:buNone/>
            </a:pPr>
            <a:r>
              <a:rPr lang="en-US" sz="1100" b="1">
                <a:latin typeface="Montserrat"/>
                <a:ea typeface="Montserrat"/>
                <a:cs typeface="Montserrat"/>
                <a:sym typeface="Montserrat"/>
              </a:rPr>
              <a:t>ANOMALY DETECTION</a:t>
            </a:r>
            <a:endParaRPr sz="1100" b="1">
              <a:latin typeface="Montserrat"/>
              <a:ea typeface="Montserrat"/>
              <a:cs typeface="Montserrat"/>
              <a:sym typeface="Montserrat"/>
            </a:endParaRPr>
          </a:p>
        </p:txBody>
      </p:sp>
      <p:sp>
        <p:nvSpPr>
          <p:cNvPr id="179" name="Google Shape;179;p35"/>
          <p:cNvSpPr txBox="1"/>
          <p:nvPr/>
        </p:nvSpPr>
        <p:spPr>
          <a:xfrm>
            <a:off x="7175" y="3078325"/>
            <a:ext cx="1965600" cy="35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b="1">
                <a:latin typeface="Montserrat"/>
                <a:ea typeface="Montserrat"/>
                <a:cs typeface="Montserrat"/>
                <a:sym typeface="Montserrat"/>
              </a:rPr>
              <a:t>TIME SERIES MODELS</a:t>
            </a:r>
            <a:endParaRPr sz="1100" b="1">
              <a:latin typeface="Montserrat"/>
              <a:ea typeface="Montserrat"/>
              <a:cs typeface="Montserrat"/>
              <a:sym typeface="Montserrat"/>
            </a:endParaRPr>
          </a:p>
        </p:txBody>
      </p:sp>
      <p:sp>
        <p:nvSpPr>
          <p:cNvPr id="180" name="Google Shape;180;p35"/>
          <p:cNvSpPr txBox="1"/>
          <p:nvPr/>
        </p:nvSpPr>
        <p:spPr>
          <a:xfrm>
            <a:off x="7175" y="3511100"/>
            <a:ext cx="19656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b="1">
                <a:latin typeface="Montserrat"/>
                <a:ea typeface="Montserrat"/>
                <a:cs typeface="Montserrat"/>
                <a:sym typeface="Montserrat"/>
              </a:rPr>
              <a:t>STACKED PREDICTIONS</a:t>
            </a:r>
            <a:endParaRPr sz="1100" b="1">
              <a:latin typeface="Montserrat"/>
              <a:ea typeface="Montserrat"/>
              <a:cs typeface="Montserrat"/>
              <a:sym typeface="Montserrat"/>
            </a:endParaRPr>
          </a:p>
        </p:txBody>
      </p:sp>
      <p:sp>
        <p:nvSpPr>
          <p:cNvPr id="181" name="Google Shape;181;p35"/>
          <p:cNvSpPr txBox="1"/>
          <p:nvPr/>
        </p:nvSpPr>
        <p:spPr>
          <a:xfrm>
            <a:off x="0" y="3912225"/>
            <a:ext cx="1980000" cy="356100"/>
          </a:xfrm>
          <a:prstGeom prst="rect">
            <a:avLst/>
          </a:prstGeom>
          <a:solidFill>
            <a:srgbClr val="6AA84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1">
                <a:solidFill>
                  <a:srgbClr val="FFFFFF"/>
                </a:solidFill>
                <a:latin typeface="Montserrat"/>
                <a:ea typeface="Montserrat"/>
                <a:cs typeface="Montserrat"/>
                <a:sym typeface="Montserrat"/>
              </a:rPr>
              <a:t>CONCLUSION</a:t>
            </a:r>
            <a:endParaRPr sz="1200" b="1">
              <a:solidFill>
                <a:srgbClr val="FFFFFF"/>
              </a:solidFill>
              <a:latin typeface="Montserrat"/>
              <a:ea typeface="Montserrat"/>
              <a:cs typeface="Montserrat"/>
              <a:sym typeface="Montserrat"/>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Content">
  <p:cSld name="Title, Content">
    <p:spTree>
      <p:nvGrpSpPr>
        <p:cNvPr id="1" name="Shape 182"/>
        <p:cNvGrpSpPr/>
        <p:nvPr/>
      </p:nvGrpSpPr>
      <p:grpSpPr>
        <a:xfrm>
          <a:off x="0" y="0"/>
          <a:ext cx="0" cy="0"/>
          <a:chOff x="0" y="0"/>
          <a:chExt cx="0" cy="0"/>
        </a:xfrm>
      </p:grpSpPr>
      <p:sp>
        <p:nvSpPr>
          <p:cNvPr id="183" name="Google Shape;183;p36"/>
          <p:cNvSpPr txBox="1">
            <a:spLocks noGrp="1"/>
          </p:cNvSpPr>
          <p:nvPr>
            <p:ph type="title"/>
          </p:nvPr>
        </p:nvSpPr>
        <p:spPr>
          <a:xfrm>
            <a:off x="589620" y="297719"/>
            <a:ext cx="7252800" cy="766800"/>
          </a:xfrm>
          <a:prstGeom prst="rect">
            <a:avLst/>
          </a:prstGeom>
          <a:noFill/>
          <a:ln>
            <a:noFill/>
          </a:ln>
        </p:spPr>
        <p:txBody>
          <a:bodyPr spcFirstLastPara="1" wrap="square" lIns="0" tIns="0" rIns="0" bIns="0" anchor="b" anchorCtr="0">
            <a:noAutofit/>
          </a:bodyPr>
          <a:lstStyle>
            <a:lvl1pPr lvl="0" algn="l" rtl="0">
              <a:spcBef>
                <a:spcPts val="0"/>
              </a:spcBef>
              <a:spcAft>
                <a:spcPts val="0"/>
              </a:spcAft>
              <a:buClr>
                <a:srgbClr val="0B6A38"/>
              </a:buClr>
              <a:buSzPts val="1900"/>
              <a:buChar char="●"/>
              <a:defRPr sz="1500"/>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endParaRPr/>
          </a:p>
        </p:txBody>
      </p:sp>
      <p:sp>
        <p:nvSpPr>
          <p:cNvPr id="184" name="Google Shape;184;p36"/>
          <p:cNvSpPr txBox="1">
            <a:spLocks noGrp="1"/>
          </p:cNvSpPr>
          <p:nvPr>
            <p:ph type="body" idx="1"/>
          </p:nvPr>
        </p:nvSpPr>
        <p:spPr>
          <a:xfrm>
            <a:off x="589622" y="1366323"/>
            <a:ext cx="10960800" cy="5001900"/>
          </a:xfrm>
          <a:prstGeom prst="rect">
            <a:avLst/>
          </a:prstGeom>
          <a:noFill/>
          <a:ln>
            <a:noFill/>
          </a:ln>
        </p:spPr>
        <p:txBody>
          <a:bodyPr spcFirstLastPara="1" wrap="square" lIns="0" tIns="45700" rIns="0" bIns="45700" anchor="t" anchorCtr="0">
            <a:noAutofit/>
          </a:bodyPr>
          <a:lstStyle>
            <a:lvl1pPr marL="457200" lvl="0" indent="-323850" algn="l" rtl="0">
              <a:lnSpc>
                <a:spcPct val="110000"/>
              </a:lnSpc>
              <a:spcBef>
                <a:spcPts val="0"/>
              </a:spcBef>
              <a:spcAft>
                <a:spcPts val="0"/>
              </a:spcAft>
              <a:buSzPts val="1500"/>
              <a:buChar char="●"/>
              <a:defRPr sz="1500"/>
            </a:lvl1pPr>
            <a:lvl2pPr marL="914400" lvl="1" indent="-304800" algn="l" rtl="0">
              <a:lnSpc>
                <a:spcPct val="110000"/>
              </a:lnSpc>
              <a:spcBef>
                <a:spcPts val="700"/>
              </a:spcBef>
              <a:spcAft>
                <a:spcPts val="0"/>
              </a:spcAft>
              <a:buSzPts val="1200"/>
              <a:buChar char="○"/>
              <a:defRPr sz="1200"/>
            </a:lvl2pPr>
            <a:lvl3pPr marL="1371600" lvl="2" indent="-304800" algn="l" rtl="0">
              <a:lnSpc>
                <a:spcPct val="110000"/>
              </a:lnSpc>
              <a:spcBef>
                <a:spcPts val="700"/>
              </a:spcBef>
              <a:spcAft>
                <a:spcPts val="0"/>
              </a:spcAft>
              <a:buSzPts val="1200"/>
              <a:buChar char="■"/>
              <a:defRPr sz="1200"/>
            </a:lvl3pPr>
            <a:lvl4pPr marL="1828800" lvl="3" indent="-298450" algn="l" rtl="0">
              <a:spcBef>
                <a:spcPts val="700"/>
              </a:spcBef>
              <a:spcAft>
                <a:spcPts val="0"/>
              </a:spcAft>
              <a:buClr>
                <a:schemeClr val="dk1"/>
              </a:buClr>
              <a:buSzPts val="1100"/>
              <a:buChar char="●"/>
              <a:defRPr sz="1100"/>
            </a:lvl4pPr>
            <a:lvl5pPr marL="2286000" lvl="4" indent="-298450" algn="l" rtl="0">
              <a:spcBef>
                <a:spcPts val="300"/>
              </a:spcBef>
              <a:spcAft>
                <a:spcPts val="0"/>
              </a:spcAft>
              <a:buClr>
                <a:schemeClr val="dk1"/>
              </a:buClr>
              <a:buSzPts val="1100"/>
              <a:buChar char="○"/>
              <a:defRPr sz="1100"/>
            </a:lvl5pPr>
            <a:lvl6pPr marL="2743200" lvl="5" indent="-349250" algn="l" rtl="0">
              <a:spcBef>
                <a:spcPts val="400"/>
              </a:spcBef>
              <a:spcAft>
                <a:spcPts val="0"/>
              </a:spcAft>
              <a:buClr>
                <a:schemeClr val="dk1"/>
              </a:buClr>
              <a:buSzPts val="1900"/>
              <a:buChar char="■"/>
              <a:defRPr sz="1500"/>
            </a:lvl6pPr>
            <a:lvl7pPr marL="3200400" lvl="6" indent="-349250" algn="l" rtl="0">
              <a:spcBef>
                <a:spcPts val="400"/>
              </a:spcBef>
              <a:spcAft>
                <a:spcPts val="0"/>
              </a:spcAft>
              <a:buClr>
                <a:schemeClr val="dk1"/>
              </a:buClr>
              <a:buSzPts val="1900"/>
              <a:buChar char="●"/>
              <a:defRPr sz="1500"/>
            </a:lvl7pPr>
            <a:lvl8pPr marL="3657600" lvl="7" indent="-349250" algn="l" rtl="0">
              <a:spcBef>
                <a:spcPts val="400"/>
              </a:spcBef>
              <a:spcAft>
                <a:spcPts val="0"/>
              </a:spcAft>
              <a:buClr>
                <a:schemeClr val="dk1"/>
              </a:buClr>
              <a:buSzPts val="1900"/>
              <a:buChar char="○"/>
              <a:defRPr sz="1500"/>
            </a:lvl8pPr>
            <a:lvl9pPr marL="4114800" lvl="8" indent="-349250" algn="l" rtl="0">
              <a:spcBef>
                <a:spcPts val="400"/>
              </a:spcBef>
              <a:spcAft>
                <a:spcPts val="0"/>
              </a:spcAft>
              <a:buClr>
                <a:schemeClr val="dk1"/>
              </a:buClr>
              <a:buSzPts val="1900"/>
              <a:buChar char="■"/>
              <a:defRPr sz="15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ub-head, Content">
  <p:cSld name="Title, Sub-head, Content">
    <p:spTree>
      <p:nvGrpSpPr>
        <p:cNvPr id="1" name="Shape 185"/>
        <p:cNvGrpSpPr/>
        <p:nvPr/>
      </p:nvGrpSpPr>
      <p:grpSpPr>
        <a:xfrm>
          <a:off x="0" y="0"/>
          <a:ext cx="0" cy="0"/>
          <a:chOff x="0" y="0"/>
          <a:chExt cx="0" cy="0"/>
        </a:xfrm>
      </p:grpSpPr>
      <p:sp>
        <p:nvSpPr>
          <p:cNvPr id="186" name="Google Shape;186;p37"/>
          <p:cNvSpPr txBox="1">
            <a:spLocks noGrp="1"/>
          </p:cNvSpPr>
          <p:nvPr>
            <p:ph type="title"/>
          </p:nvPr>
        </p:nvSpPr>
        <p:spPr>
          <a:xfrm>
            <a:off x="589620" y="297719"/>
            <a:ext cx="7252800" cy="766800"/>
          </a:xfrm>
          <a:prstGeom prst="rect">
            <a:avLst/>
          </a:prstGeom>
          <a:noFill/>
          <a:ln>
            <a:noFill/>
          </a:ln>
        </p:spPr>
        <p:txBody>
          <a:bodyPr spcFirstLastPara="1" wrap="square" lIns="0" tIns="0" rIns="0" bIns="0" anchor="b" anchorCtr="0">
            <a:noAutofit/>
          </a:bodyPr>
          <a:lstStyle>
            <a:lvl1pPr lvl="0" algn="l" rtl="0">
              <a:spcBef>
                <a:spcPts val="0"/>
              </a:spcBef>
              <a:spcAft>
                <a:spcPts val="0"/>
              </a:spcAft>
              <a:buClr>
                <a:srgbClr val="0B6A38"/>
              </a:buClr>
              <a:buSzPts val="1900"/>
              <a:buChar char="●"/>
              <a:defRPr sz="1500"/>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endParaRPr/>
          </a:p>
        </p:txBody>
      </p:sp>
      <p:sp>
        <p:nvSpPr>
          <p:cNvPr id="187" name="Google Shape;187;p37"/>
          <p:cNvSpPr txBox="1">
            <a:spLocks noGrp="1"/>
          </p:cNvSpPr>
          <p:nvPr>
            <p:ph type="body" idx="1"/>
          </p:nvPr>
        </p:nvSpPr>
        <p:spPr>
          <a:xfrm>
            <a:off x="589622" y="2068491"/>
            <a:ext cx="10960800" cy="4027500"/>
          </a:xfrm>
          <a:prstGeom prst="rect">
            <a:avLst/>
          </a:prstGeom>
          <a:noFill/>
          <a:ln>
            <a:noFill/>
          </a:ln>
        </p:spPr>
        <p:txBody>
          <a:bodyPr spcFirstLastPara="1" wrap="square" lIns="0" tIns="45700" rIns="0" bIns="45700" anchor="t" anchorCtr="0">
            <a:noAutofit/>
          </a:bodyPr>
          <a:lstStyle>
            <a:lvl1pPr marL="457200" lvl="0" indent="-323850" algn="l" rtl="0">
              <a:lnSpc>
                <a:spcPct val="110000"/>
              </a:lnSpc>
              <a:spcBef>
                <a:spcPts val="0"/>
              </a:spcBef>
              <a:spcAft>
                <a:spcPts val="0"/>
              </a:spcAft>
              <a:buSzPts val="1500"/>
              <a:buChar char="●"/>
              <a:defRPr sz="1500"/>
            </a:lvl1pPr>
            <a:lvl2pPr marL="914400" lvl="1" indent="-304800" algn="l" rtl="0">
              <a:lnSpc>
                <a:spcPct val="110000"/>
              </a:lnSpc>
              <a:spcBef>
                <a:spcPts val="700"/>
              </a:spcBef>
              <a:spcAft>
                <a:spcPts val="0"/>
              </a:spcAft>
              <a:buSzPts val="1200"/>
              <a:buChar char="○"/>
              <a:defRPr sz="1200"/>
            </a:lvl2pPr>
            <a:lvl3pPr marL="1371600" lvl="2" indent="-304800" algn="l" rtl="0">
              <a:lnSpc>
                <a:spcPct val="110000"/>
              </a:lnSpc>
              <a:spcBef>
                <a:spcPts val="700"/>
              </a:spcBef>
              <a:spcAft>
                <a:spcPts val="0"/>
              </a:spcAft>
              <a:buSzPts val="1200"/>
              <a:buChar char="■"/>
              <a:defRPr sz="1200"/>
            </a:lvl3pPr>
            <a:lvl4pPr marL="1828800" lvl="3" indent="-298450" algn="l" rtl="0">
              <a:spcBef>
                <a:spcPts val="700"/>
              </a:spcBef>
              <a:spcAft>
                <a:spcPts val="0"/>
              </a:spcAft>
              <a:buClr>
                <a:schemeClr val="dk1"/>
              </a:buClr>
              <a:buSzPts val="1100"/>
              <a:buChar char="●"/>
              <a:defRPr sz="1100"/>
            </a:lvl4pPr>
            <a:lvl5pPr marL="2286000" lvl="4" indent="-298450" algn="l" rtl="0">
              <a:spcBef>
                <a:spcPts val="300"/>
              </a:spcBef>
              <a:spcAft>
                <a:spcPts val="0"/>
              </a:spcAft>
              <a:buClr>
                <a:schemeClr val="dk1"/>
              </a:buClr>
              <a:buSzPts val="1100"/>
              <a:buChar char="○"/>
              <a:defRPr sz="1100"/>
            </a:lvl5pPr>
            <a:lvl6pPr marL="2743200" lvl="5" indent="-349250" algn="l" rtl="0">
              <a:spcBef>
                <a:spcPts val="400"/>
              </a:spcBef>
              <a:spcAft>
                <a:spcPts val="0"/>
              </a:spcAft>
              <a:buClr>
                <a:schemeClr val="dk1"/>
              </a:buClr>
              <a:buSzPts val="1900"/>
              <a:buChar char="■"/>
              <a:defRPr sz="1500"/>
            </a:lvl6pPr>
            <a:lvl7pPr marL="3200400" lvl="6" indent="-349250" algn="l" rtl="0">
              <a:spcBef>
                <a:spcPts val="400"/>
              </a:spcBef>
              <a:spcAft>
                <a:spcPts val="0"/>
              </a:spcAft>
              <a:buClr>
                <a:schemeClr val="dk1"/>
              </a:buClr>
              <a:buSzPts val="1900"/>
              <a:buChar char="●"/>
              <a:defRPr sz="1500"/>
            </a:lvl7pPr>
            <a:lvl8pPr marL="3657600" lvl="7" indent="-349250" algn="l" rtl="0">
              <a:spcBef>
                <a:spcPts val="400"/>
              </a:spcBef>
              <a:spcAft>
                <a:spcPts val="0"/>
              </a:spcAft>
              <a:buClr>
                <a:schemeClr val="dk1"/>
              </a:buClr>
              <a:buSzPts val="1900"/>
              <a:buChar char="○"/>
              <a:defRPr sz="1500"/>
            </a:lvl8pPr>
            <a:lvl9pPr marL="4114800" lvl="8" indent="-349250" algn="l" rtl="0">
              <a:spcBef>
                <a:spcPts val="400"/>
              </a:spcBef>
              <a:spcAft>
                <a:spcPts val="0"/>
              </a:spcAft>
              <a:buClr>
                <a:schemeClr val="dk1"/>
              </a:buClr>
              <a:buSzPts val="1900"/>
              <a:buChar char="■"/>
              <a:defRPr sz="1500"/>
            </a:lvl9pPr>
          </a:lstStyle>
          <a:p>
            <a:endParaRPr/>
          </a:p>
        </p:txBody>
      </p:sp>
      <p:sp>
        <p:nvSpPr>
          <p:cNvPr id="188" name="Google Shape;188;p37"/>
          <p:cNvSpPr txBox="1">
            <a:spLocks noGrp="1"/>
          </p:cNvSpPr>
          <p:nvPr>
            <p:ph type="body" idx="2"/>
          </p:nvPr>
        </p:nvSpPr>
        <p:spPr>
          <a:xfrm>
            <a:off x="589620" y="1375376"/>
            <a:ext cx="10960800" cy="693300"/>
          </a:xfrm>
          <a:prstGeom prst="rect">
            <a:avLst/>
          </a:prstGeom>
          <a:noFill/>
          <a:ln>
            <a:noFill/>
          </a:ln>
        </p:spPr>
        <p:txBody>
          <a:bodyPr spcFirstLastPara="1" wrap="square" lIns="0" tIns="45700" rIns="0" bIns="45700" anchor="t" anchorCtr="0">
            <a:noAutofit/>
          </a:bodyPr>
          <a:lstStyle>
            <a:lvl1pPr marL="457200" lvl="0" indent="-228600" algn="l" rtl="0">
              <a:lnSpc>
                <a:spcPct val="90000"/>
              </a:lnSpc>
              <a:spcBef>
                <a:spcPts val="0"/>
              </a:spcBef>
              <a:spcAft>
                <a:spcPts val="0"/>
              </a:spcAft>
              <a:buSzPts val="1900"/>
              <a:buNone/>
              <a:defRPr sz="1900" b="1"/>
            </a:lvl1pPr>
            <a:lvl2pPr marL="914400" lvl="1" indent="-228600" algn="l" rtl="0">
              <a:lnSpc>
                <a:spcPct val="110000"/>
              </a:lnSpc>
              <a:spcBef>
                <a:spcPts val="1200"/>
              </a:spcBef>
              <a:spcAft>
                <a:spcPts val="0"/>
              </a:spcAft>
              <a:buSzPts val="2000"/>
              <a:buNone/>
              <a:defRPr sz="2000" b="1"/>
            </a:lvl2pPr>
            <a:lvl3pPr marL="1371600" lvl="2" indent="-228600" algn="l" rtl="0">
              <a:lnSpc>
                <a:spcPct val="110000"/>
              </a:lnSpc>
              <a:spcBef>
                <a:spcPts val="1200"/>
              </a:spcBef>
              <a:spcAft>
                <a:spcPts val="0"/>
              </a:spcAft>
              <a:buSzPts val="1900"/>
              <a:buNone/>
              <a:defRPr sz="1900" b="1"/>
            </a:lvl3pPr>
            <a:lvl4pPr marL="1828800" lvl="3" indent="-228600" algn="l" rtl="0">
              <a:spcBef>
                <a:spcPts val="1200"/>
              </a:spcBef>
              <a:spcAft>
                <a:spcPts val="0"/>
              </a:spcAft>
              <a:buClr>
                <a:schemeClr val="dk1"/>
              </a:buClr>
              <a:buSzPts val="1600"/>
              <a:buNone/>
              <a:defRPr sz="1600" b="1"/>
            </a:lvl4pPr>
            <a:lvl5pPr marL="2286000" lvl="4" indent="-228600" algn="l" rtl="0">
              <a:spcBef>
                <a:spcPts val="300"/>
              </a:spcBef>
              <a:spcAft>
                <a:spcPts val="0"/>
              </a:spcAft>
              <a:buClr>
                <a:schemeClr val="dk1"/>
              </a:buClr>
              <a:buSzPts val="1600"/>
              <a:buNone/>
              <a:defRPr sz="1600" b="1"/>
            </a:lvl5pPr>
            <a:lvl6pPr marL="2743200" lvl="5" indent="-228600" algn="l" rtl="0">
              <a:spcBef>
                <a:spcPts val="300"/>
              </a:spcBef>
              <a:spcAft>
                <a:spcPts val="0"/>
              </a:spcAft>
              <a:buClr>
                <a:schemeClr val="dk1"/>
              </a:buClr>
              <a:buSzPts val="1600"/>
              <a:buNone/>
              <a:defRPr sz="1600" b="1"/>
            </a:lvl6pPr>
            <a:lvl7pPr marL="3200400" lvl="6" indent="-228600" algn="l" rtl="0">
              <a:spcBef>
                <a:spcPts val="300"/>
              </a:spcBef>
              <a:spcAft>
                <a:spcPts val="0"/>
              </a:spcAft>
              <a:buClr>
                <a:schemeClr val="dk1"/>
              </a:buClr>
              <a:buSzPts val="1600"/>
              <a:buNone/>
              <a:defRPr sz="1600" b="1"/>
            </a:lvl7pPr>
            <a:lvl8pPr marL="3657600" lvl="7" indent="-228600" algn="l" rtl="0">
              <a:spcBef>
                <a:spcPts val="300"/>
              </a:spcBef>
              <a:spcAft>
                <a:spcPts val="0"/>
              </a:spcAft>
              <a:buClr>
                <a:schemeClr val="dk1"/>
              </a:buClr>
              <a:buSzPts val="1600"/>
              <a:buNone/>
              <a:defRPr sz="1600" b="1"/>
            </a:lvl8pPr>
            <a:lvl9pPr marL="4114800" lvl="8" indent="-228600" algn="l" rtl="0">
              <a:spcBef>
                <a:spcPts val="300"/>
              </a:spcBef>
              <a:spcAft>
                <a:spcPts val="0"/>
              </a:spcAft>
              <a:buClr>
                <a:schemeClr val="dk1"/>
              </a:buClr>
              <a:buSzPts val="1600"/>
              <a:buNone/>
              <a:defRPr sz="1600" b="1"/>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column Content">
  <p:cSld name="2-column Content">
    <p:spTree>
      <p:nvGrpSpPr>
        <p:cNvPr id="1" name="Shape 189"/>
        <p:cNvGrpSpPr/>
        <p:nvPr/>
      </p:nvGrpSpPr>
      <p:grpSpPr>
        <a:xfrm>
          <a:off x="0" y="0"/>
          <a:ext cx="0" cy="0"/>
          <a:chOff x="0" y="0"/>
          <a:chExt cx="0" cy="0"/>
        </a:xfrm>
      </p:grpSpPr>
      <p:sp>
        <p:nvSpPr>
          <p:cNvPr id="190" name="Google Shape;190;p38"/>
          <p:cNvSpPr txBox="1">
            <a:spLocks noGrp="1"/>
          </p:cNvSpPr>
          <p:nvPr>
            <p:ph type="title"/>
          </p:nvPr>
        </p:nvSpPr>
        <p:spPr>
          <a:xfrm>
            <a:off x="589619" y="296131"/>
            <a:ext cx="7251300" cy="766800"/>
          </a:xfrm>
          <a:prstGeom prst="rect">
            <a:avLst/>
          </a:prstGeom>
          <a:noFill/>
          <a:ln>
            <a:noFill/>
          </a:ln>
        </p:spPr>
        <p:txBody>
          <a:bodyPr spcFirstLastPara="1" wrap="square" lIns="0" tIns="0" rIns="0" bIns="0" anchor="b" anchorCtr="0">
            <a:noAutofit/>
          </a:bodyPr>
          <a:lstStyle>
            <a:lvl1pPr lvl="0" algn="l" rtl="0">
              <a:spcBef>
                <a:spcPts val="0"/>
              </a:spcBef>
              <a:spcAft>
                <a:spcPts val="0"/>
              </a:spcAft>
              <a:buClr>
                <a:srgbClr val="0B6A38"/>
              </a:buClr>
              <a:buSzPts val="1900"/>
              <a:buChar char="●"/>
              <a:defRPr sz="1500"/>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endParaRPr/>
          </a:p>
        </p:txBody>
      </p:sp>
      <p:sp>
        <p:nvSpPr>
          <p:cNvPr id="191" name="Google Shape;191;p38"/>
          <p:cNvSpPr txBox="1">
            <a:spLocks noGrp="1"/>
          </p:cNvSpPr>
          <p:nvPr>
            <p:ph type="body" idx="1"/>
          </p:nvPr>
        </p:nvSpPr>
        <p:spPr>
          <a:xfrm>
            <a:off x="589620" y="1366323"/>
            <a:ext cx="5383500" cy="4730100"/>
          </a:xfrm>
          <a:prstGeom prst="rect">
            <a:avLst/>
          </a:prstGeom>
          <a:noFill/>
          <a:ln>
            <a:noFill/>
          </a:ln>
        </p:spPr>
        <p:txBody>
          <a:bodyPr spcFirstLastPara="1" wrap="square" lIns="0" tIns="45700" rIns="0" bIns="45700" anchor="t" anchorCtr="0">
            <a:noAutofit/>
          </a:bodyPr>
          <a:lstStyle>
            <a:lvl1pPr marL="457200" lvl="0" indent="-323850" algn="l" rtl="0">
              <a:lnSpc>
                <a:spcPct val="100000"/>
              </a:lnSpc>
              <a:spcBef>
                <a:spcPts val="0"/>
              </a:spcBef>
              <a:spcAft>
                <a:spcPts val="0"/>
              </a:spcAft>
              <a:buSzPts val="1500"/>
              <a:buChar char="●"/>
              <a:defRPr sz="1500"/>
            </a:lvl1pPr>
            <a:lvl2pPr marL="914400" lvl="1" indent="-304800" algn="l" rtl="0">
              <a:lnSpc>
                <a:spcPct val="100000"/>
              </a:lnSpc>
              <a:spcBef>
                <a:spcPts val="700"/>
              </a:spcBef>
              <a:spcAft>
                <a:spcPts val="0"/>
              </a:spcAft>
              <a:buSzPts val="1200"/>
              <a:buChar char="○"/>
              <a:defRPr sz="1200"/>
            </a:lvl2pPr>
            <a:lvl3pPr marL="1371600" lvl="2" indent="-304800" algn="l" rtl="0">
              <a:lnSpc>
                <a:spcPct val="100000"/>
              </a:lnSpc>
              <a:spcBef>
                <a:spcPts val="700"/>
              </a:spcBef>
              <a:spcAft>
                <a:spcPts val="0"/>
              </a:spcAft>
              <a:buSzPts val="1200"/>
              <a:buChar char="■"/>
              <a:defRPr sz="1200"/>
            </a:lvl3pPr>
            <a:lvl4pPr marL="1828800" lvl="3" indent="-298450" algn="l" rtl="0">
              <a:lnSpc>
                <a:spcPct val="100000"/>
              </a:lnSpc>
              <a:spcBef>
                <a:spcPts val="700"/>
              </a:spcBef>
              <a:spcAft>
                <a:spcPts val="0"/>
              </a:spcAft>
              <a:buClr>
                <a:schemeClr val="dk1"/>
              </a:buClr>
              <a:buSzPts val="1100"/>
              <a:buChar char="●"/>
              <a:defRPr sz="1100"/>
            </a:lvl4pPr>
            <a:lvl5pPr marL="2286000" lvl="4" indent="-298450" algn="l" rtl="0">
              <a:lnSpc>
                <a:spcPct val="100000"/>
              </a:lnSpc>
              <a:spcBef>
                <a:spcPts val="300"/>
              </a:spcBef>
              <a:spcAft>
                <a:spcPts val="0"/>
              </a:spcAft>
              <a:buClr>
                <a:schemeClr val="dk1"/>
              </a:buClr>
              <a:buSzPts val="1100"/>
              <a:buChar char="○"/>
              <a:defRPr sz="1100"/>
            </a:lvl5pPr>
            <a:lvl6pPr marL="2743200" lvl="5" indent="-349250" algn="l" rtl="0">
              <a:spcBef>
                <a:spcPts val="400"/>
              </a:spcBef>
              <a:spcAft>
                <a:spcPts val="0"/>
              </a:spcAft>
              <a:buClr>
                <a:schemeClr val="dk1"/>
              </a:buClr>
              <a:buSzPts val="1900"/>
              <a:buChar char="■"/>
              <a:defRPr sz="1900"/>
            </a:lvl6pPr>
            <a:lvl7pPr marL="3200400" lvl="6" indent="-349250" algn="l" rtl="0">
              <a:spcBef>
                <a:spcPts val="400"/>
              </a:spcBef>
              <a:spcAft>
                <a:spcPts val="0"/>
              </a:spcAft>
              <a:buClr>
                <a:schemeClr val="dk1"/>
              </a:buClr>
              <a:buSzPts val="1900"/>
              <a:buChar char="●"/>
              <a:defRPr sz="1900"/>
            </a:lvl7pPr>
            <a:lvl8pPr marL="3657600" lvl="7" indent="-349250" algn="l" rtl="0">
              <a:spcBef>
                <a:spcPts val="400"/>
              </a:spcBef>
              <a:spcAft>
                <a:spcPts val="0"/>
              </a:spcAft>
              <a:buClr>
                <a:schemeClr val="dk1"/>
              </a:buClr>
              <a:buSzPts val="1900"/>
              <a:buChar char="○"/>
              <a:defRPr sz="1900"/>
            </a:lvl8pPr>
            <a:lvl9pPr marL="4114800" lvl="8" indent="-349250" algn="l" rtl="0">
              <a:spcBef>
                <a:spcPts val="400"/>
              </a:spcBef>
              <a:spcAft>
                <a:spcPts val="0"/>
              </a:spcAft>
              <a:buClr>
                <a:schemeClr val="dk1"/>
              </a:buClr>
              <a:buSzPts val="1900"/>
              <a:buChar char="■"/>
              <a:defRPr sz="1900"/>
            </a:lvl9pPr>
          </a:lstStyle>
          <a:p>
            <a:endParaRPr/>
          </a:p>
        </p:txBody>
      </p:sp>
      <p:sp>
        <p:nvSpPr>
          <p:cNvPr id="192" name="Google Shape;192;p38"/>
          <p:cNvSpPr txBox="1">
            <a:spLocks noGrp="1"/>
          </p:cNvSpPr>
          <p:nvPr>
            <p:ph type="body" idx="2"/>
          </p:nvPr>
        </p:nvSpPr>
        <p:spPr>
          <a:xfrm>
            <a:off x="6176164" y="1366323"/>
            <a:ext cx="5383500" cy="4730100"/>
          </a:xfrm>
          <a:prstGeom prst="rect">
            <a:avLst/>
          </a:prstGeom>
          <a:noFill/>
          <a:ln>
            <a:noFill/>
          </a:ln>
        </p:spPr>
        <p:txBody>
          <a:bodyPr spcFirstLastPara="1" wrap="square" lIns="0" tIns="45700" rIns="0" bIns="45700" anchor="t" anchorCtr="0">
            <a:noAutofit/>
          </a:bodyPr>
          <a:lstStyle>
            <a:lvl1pPr marL="457200" lvl="0" indent="-323850" algn="l" rtl="0">
              <a:lnSpc>
                <a:spcPct val="100000"/>
              </a:lnSpc>
              <a:spcBef>
                <a:spcPts val="0"/>
              </a:spcBef>
              <a:spcAft>
                <a:spcPts val="0"/>
              </a:spcAft>
              <a:buSzPts val="1500"/>
              <a:buChar char="●"/>
              <a:defRPr sz="1500"/>
            </a:lvl1pPr>
            <a:lvl2pPr marL="914400" lvl="1" indent="-304800" algn="l" rtl="0">
              <a:lnSpc>
                <a:spcPct val="100000"/>
              </a:lnSpc>
              <a:spcBef>
                <a:spcPts val="700"/>
              </a:spcBef>
              <a:spcAft>
                <a:spcPts val="0"/>
              </a:spcAft>
              <a:buSzPts val="1200"/>
              <a:buChar char="○"/>
              <a:defRPr sz="1200"/>
            </a:lvl2pPr>
            <a:lvl3pPr marL="1371600" lvl="2" indent="-304800" algn="l" rtl="0">
              <a:lnSpc>
                <a:spcPct val="100000"/>
              </a:lnSpc>
              <a:spcBef>
                <a:spcPts val="700"/>
              </a:spcBef>
              <a:spcAft>
                <a:spcPts val="0"/>
              </a:spcAft>
              <a:buSzPts val="1200"/>
              <a:buChar char="■"/>
              <a:defRPr sz="1200"/>
            </a:lvl3pPr>
            <a:lvl4pPr marL="1828800" lvl="3" indent="-298450" algn="l" rtl="0">
              <a:lnSpc>
                <a:spcPct val="100000"/>
              </a:lnSpc>
              <a:spcBef>
                <a:spcPts val="700"/>
              </a:spcBef>
              <a:spcAft>
                <a:spcPts val="0"/>
              </a:spcAft>
              <a:buClr>
                <a:schemeClr val="dk1"/>
              </a:buClr>
              <a:buSzPts val="1100"/>
              <a:buChar char="●"/>
              <a:defRPr sz="1100"/>
            </a:lvl4pPr>
            <a:lvl5pPr marL="2286000" lvl="4" indent="-298450" algn="l" rtl="0">
              <a:lnSpc>
                <a:spcPct val="100000"/>
              </a:lnSpc>
              <a:spcBef>
                <a:spcPts val="300"/>
              </a:spcBef>
              <a:spcAft>
                <a:spcPts val="0"/>
              </a:spcAft>
              <a:buClr>
                <a:schemeClr val="dk1"/>
              </a:buClr>
              <a:buSzPts val="1100"/>
              <a:buChar char="○"/>
              <a:defRPr sz="1100"/>
            </a:lvl5pPr>
            <a:lvl6pPr marL="2743200" lvl="5" indent="-349250" algn="l" rtl="0">
              <a:spcBef>
                <a:spcPts val="400"/>
              </a:spcBef>
              <a:spcAft>
                <a:spcPts val="0"/>
              </a:spcAft>
              <a:buClr>
                <a:schemeClr val="dk1"/>
              </a:buClr>
              <a:buSzPts val="1900"/>
              <a:buChar char="■"/>
              <a:defRPr sz="1900"/>
            </a:lvl6pPr>
            <a:lvl7pPr marL="3200400" lvl="6" indent="-349250" algn="l" rtl="0">
              <a:spcBef>
                <a:spcPts val="400"/>
              </a:spcBef>
              <a:spcAft>
                <a:spcPts val="0"/>
              </a:spcAft>
              <a:buClr>
                <a:schemeClr val="dk1"/>
              </a:buClr>
              <a:buSzPts val="1900"/>
              <a:buChar char="●"/>
              <a:defRPr sz="1900"/>
            </a:lvl7pPr>
            <a:lvl8pPr marL="3657600" lvl="7" indent="-349250" algn="l" rtl="0">
              <a:spcBef>
                <a:spcPts val="400"/>
              </a:spcBef>
              <a:spcAft>
                <a:spcPts val="0"/>
              </a:spcAft>
              <a:buClr>
                <a:schemeClr val="dk1"/>
              </a:buClr>
              <a:buSzPts val="1900"/>
              <a:buChar char="○"/>
              <a:defRPr sz="1900"/>
            </a:lvl8pPr>
            <a:lvl9pPr marL="4114800" lvl="8" indent="-349250" algn="l" rtl="0">
              <a:spcBef>
                <a:spcPts val="400"/>
              </a:spcBef>
              <a:spcAft>
                <a:spcPts val="0"/>
              </a:spcAft>
              <a:buClr>
                <a:schemeClr val="dk1"/>
              </a:buClr>
              <a:buSzPts val="1900"/>
              <a:buChar char="■"/>
              <a:defRPr sz="1900"/>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column w/sub-heads">
  <p:cSld name="2-column w/sub-heads">
    <p:spTree>
      <p:nvGrpSpPr>
        <p:cNvPr id="1" name="Shape 193"/>
        <p:cNvGrpSpPr/>
        <p:nvPr/>
      </p:nvGrpSpPr>
      <p:grpSpPr>
        <a:xfrm>
          <a:off x="0" y="0"/>
          <a:ext cx="0" cy="0"/>
          <a:chOff x="0" y="0"/>
          <a:chExt cx="0" cy="0"/>
        </a:xfrm>
      </p:grpSpPr>
      <p:sp>
        <p:nvSpPr>
          <p:cNvPr id="194" name="Google Shape;194;p39"/>
          <p:cNvSpPr txBox="1">
            <a:spLocks noGrp="1"/>
          </p:cNvSpPr>
          <p:nvPr>
            <p:ph type="title"/>
          </p:nvPr>
        </p:nvSpPr>
        <p:spPr>
          <a:xfrm>
            <a:off x="589619" y="306253"/>
            <a:ext cx="7251300" cy="766800"/>
          </a:xfrm>
          <a:prstGeom prst="rect">
            <a:avLst/>
          </a:prstGeom>
          <a:noFill/>
          <a:ln>
            <a:noFill/>
          </a:ln>
        </p:spPr>
        <p:txBody>
          <a:bodyPr spcFirstLastPara="1" wrap="square" lIns="0" tIns="0" rIns="0" bIns="0" anchor="b" anchorCtr="0">
            <a:noAutofit/>
          </a:bodyPr>
          <a:lstStyle>
            <a:lvl1pPr lvl="0" algn="l" rtl="0">
              <a:spcBef>
                <a:spcPts val="0"/>
              </a:spcBef>
              <a:spcAft>
                <a:spcPts val="0"/>
              </a:spcAft>
              <a:buClr>
                <a:srgbClr val="0B6A38"/>
              </a:buClr>
              <a:buSzPts val="2800"/>
              <a:buFont typeface="Libre Franklin Medium"/>
              <a:buChar char="●"/>
              <a:defRPr sz="1500"/>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endParaRPr/>
          </a:p>
        </p:txBody>
      </p:sp>
      <p:sp>
        <p:nvSpPr>
          <p:cNvPr id="195" name="Google Shape;195;p39"/>
          <p:cNvSpPr txBox="1">
            <a:spLocks noGrp="1"/>
          </p:cNvSpPr>
          <p:nvPr>
            <p:ph type="body" idx="1"/>
          </p:nvPr>
        </p:nvSpPr>
        <p:spPr>
          <a:xfrm>
            <a:off x="589620" y="1376299"/>
            <a:ext cx="5385900" cy="693300"/>
          </a:xfrm>
          <a:prstGeom prst="rect">
            <a:avLst/>
          </a:prstGeom>
          <a:noFill/>
          <a:ln>
            <a:noFill/>
          </a:ln>
        </p:spPr>
        <p:txBody>
          <a:bodyPr spcFirstLastPara="1" wrap="square" lIns="0" tIns="45700" rIns="0" bIns="45700" anchor="t" anchorCtr="0">
            <a:noAutofit/>
          </a:bodyPr>
          <a:lstStyle>
            <a:lvl1pPr marL="457200" lvl="0" indent="-228600" algn="l" rtl="0">
              <a:lnSpc>
                <a:spcPct val="90000"/>
              </a:lnSpc>
              <a:spcBef>
                <a:spcPts val="0"/>
              </a:spcBef>
              <a:spcAft>
                <a:spcPts val="0"/>
              </a:spcAft>
              <a:buSzPts val="1900"/>
              <a:buNone/>
              <a:defRPr sz="1900" b="1"/>
            </a:lvl1pPr>
            <a:lvl2pPr marL="914400" lvl="1" indent="-228600" algn="l" rtl="0">
              <a:lnSpc>
                <a:spcPct val="110000"/>
              </a:lnSpc>
              <a:spcBef>
                <a:spcPts val="1200"/>
              </a:spcBef>
              <a:spcAft>
                <a:spcPts val="0"/>
              </a:spcAft>
              <a:buSzPts val="2000"/>
              <a:buNone/>
              <a:defRPr sz="2000" b="1"/>
            </a:lvl2pPr>
            <a:lvl3pPr marL="1371600" lvl="2" indent="-228600" algn="l" rtl="0">
              <a:lnSpc>
                <a:spcPct val="110000"/>
              </a:lnSpc>
              <a:spcBef>
                <a:spcPts val="1200"/>
              </a:spcBef>
              <a:spcAft>
                <a:spcPts val="0"/>
              </a:spcAft>
              <a:buSzPts val="1900"/>
              <a:buNone/>
              <a:defRPr sz="1900" b="1"/>
            </a:lvl3pPr>
            <a:lvl4pPr marL="1828800" lvl="3" indent="-228600" algn="l" rtl="0">
              <a:spcBef>
                <a:spcPts val="1200"/>
              </a:spcBef>
              <a:spcAft>
                <a:spcPts val="0"/>
              </a:spcAft>
              <a:buClr>
                <a:schemeClr val="dk1"/>
              </a:buClr>
              <a:buSzPts val="1600"/>
              <a:buNone/>
              <a:defRPr sz="1600" b="1"/>
            </a:lvl4pPr>
            <a:lvl5pPr marL="2286000" lvl="4" indent="-228600" algn="l" rtl="0">
              <a:spcBef>
                <a:spcPts val="300"/>
              </a:spcBef>
              <a:spcAft>
                <a:spcPts val="0"/>
              </a:spcAft>
              <a:buClr>
                <a:schemeClr val="dk1"/>
              </a:buClr>
              <a:buSzPts val="1600"/>
              <a:buNone/>
              <a:defRPr sz="1600" b="1"/>
            </a:lvl5pPr>
            <a:lvl6pPr marL="2743200" lvl="5" indent="-228600" algn="l" rtl="0">
              <a:spcBef>
                <a:spcPts val="300"/>
              </a:spcBef>
              <a:spcAft>
                <a:spcPts val="0"/>
              </a:spcAft>
              <a:buClr>
                <a:schemeClr val="dk1"/>
              </a:buClr>
              <a:buSzPts val="1600"/>
              <a:buNone/>
              <a:defRPr sz="1600" b="1"/>
            </a:lvl6pPr>
            <a:lvl7pPr marL="3200400" lvl="6" indent="-228600" algn="l" rtl="0">
              <a:spcBef>
                <a:spcPts val="300"/>
              </a:spcBef>
              <a:spcAft>
                <a:spcPts val="0"/>
              </a:spcAft>
              <a:buClr>
                <a:schemeClr val="dk1"/>
              </a:buClr>
              <a:buSzPts val="1600"/>
              <a:buNone/>
              <a:defRPr sz="1600" b="1"/>
            </a:lvl7pPr>
            <a:lvl8pPr marL="3657600" lvl="7" indent="-228600" algn="l" rtl="0">
              <a:spcBef>
                <a:spcPts val="300"/>
              </a:spcBef>
              <a:spcAft>
                <a:spcPts val="0"/>
              </a:spcAft>
              <a:buClr>
                <a:schemeClr val="dk1"/>
              </a:buClr>
              <a:buSzPts val="1600"/>
              <a:buNone/>
              <a:defRPr sz="1600" b="1"/>
            </a:lvl8pPr>
            <a:lvl9pPr marL="4114800" lvl="8" indent="-228600" algn="l" rtl="0">
              <a:spcBef>
                <a:spcPts val="300"/>
              </a:spcBef>
              <a:spcAft>
                <a:spcPts val="0"/>
              </a:spcAft>
              <a:buClr>
                <a:schemeClr val="dk1"/>
              </a:buClr>
              <a:buSzPts val="1600"/>
              <a:buNone/>
              <a:defRPr sz="1600" b="1"/>
            </a:lvl9pPr>
          </a:lstStyle>
          <a:p>
            <a:endParaRPr/>
          </a:p>
        </p:txBody>
      </p:sp>
      <p:sp>
        <p:nvSpPr>
          <p:cNvPr id="196" name="Google Shape;196;p39"/>
          <p:cNvSpPr txBox="1">
            <a:spLocks noGrp="1"/>
          </p:cNvSpPr>
          <p:nvPr>
            <p:ph type="body" idx="2"/>
          </p:nvPr>
        </p:nvSpPr>
        <p:spPr>
          <a:xfrm>
            <a:off x="589620" y="2071783"/>
            <a:ext cx="5385900" cy="4023900"/>
          </a:xfrm>
          <a:prstGeom prst="rect">
            <a:avLst/>
          </a:prstGeom>
          <a:noFill/>
          <a:ln>
            <a:noFill/>
          </a:ln>
        </p:spPr>
        <p:txBody>
          <a:bodyPr spcFirstLastPara="1" wrap="square" lIns="0" tIns="45700" rIns="0" bIns="45700" anchor="t" anchorCtr="0">
            <a:noAutofit/>
          </a:bodyPr>
          <a:lstStyle>
            <a:lvl1pPr marL="457200" lvl="0" indent="-323850" algn="l" rtl="0">
              <a:lnSpc>
                <a:spcPct val="110000"/>
              </a:lnSpc>
              <a:spcBef>
                <a:spcPts val="0"/>
              </a:spcBef>
              <a:spcAft>
                <a:spcPts val="0"/>
              </a:spcAft>
              <a:buSzPts val="1500"/>
              <a:buChar char="●"/>
              <a:defRPr sz="1500"/>
            </a:lvl1pPr>
            <a:lvl2pPr marL="914400" lvl="1" indent="-304800" algn="l" rtl="0">
              <a:lnSpc>
                <a:spcPct val="110000"/>
              </a:lnSpc>
              <a:spcBef>
                <a:spcPts val="700"/>
              </a:spcBef>
              <a:spcAft>
                <a:spcPts val="0"/>
              </a:spcAft>
              <a:buSzPts val="1200"/>
              <a:buChar char="○"/>
              <a:defRPr sz="1200"/>
            </a:lvl2pPr>
            <a:lvl3pPr marL="1371600" lvl="2" indent="-304800" algn="l" rtl="0">
              <a:lnSpc>
                <a:spcPct val="110000"/>
              </a:lnSpc>
              <a:spcBef>
                <a:spcPts val="700"/>
              </a:spcBef>
              <a:spcAft>
                <a:spcPts val="0"/>
              </a:spcAft>
              <a:buSzPts val="1200"/>
              <a:buChar char="■"/>
              <a:defRPr sz="1200"/>
            </a:lvl3pPr>
            <a:lvl4pPr marL="1828800" lvl="3" indent="-298450" algn="l" rtl="0">
              <a:spcBef>
                <a:spcPts val="700"/>
              </a:spcBef>
              <a:spcAft>
                <a:spcPts val="0"/>
              </a:spcAft>
              <a:buClr>
                <a:schemeClr val="dk1"/>
              </a:buClr>
              <a:buSzPts val="1100"/>
              <a:buChar char="●"/>
              <a:defRPr sz="1100"/>
            </a:lvl4pPr>
            <a:lvl5pPr marL="2286000" lvl="4" indent="-298450" algn="l" rtl="0">
              <a:spcBef>
                <a:spcPts val="300"/>
              </a:spcBef>
              <a:spcAft>
                <a:spcPts val="0"/>
              </a:spcAft>
              <a:buClr>
                <a:schemeClr val="dk1"/>
              </a:buClr>
              <a:buSzPts val="1100"/>
              <a:buChar char="○"/>
              <a:defRPr sz="1100"/>
            </a:lvl5pPr>
            <a:lvl6pPr marL="2743200" lvl="5" indent="-330200" algn="l" rtl="0">
              <a:spcBef>
                <a:spcPts val="300"/>
              </a:spcBef>
              <a:spcAft>
                <a:spcPts val="0"/>
              </a:spcAft>
              <a:buClr>
                <a:schemeClr val="dk1"/>
              </a:buClr>
              <a:buSzPts val="1600"/>
              <a:buChar char="■"/>
              <a:defRPr sz="1600"/>
            </a:lvl6pPr>
            <a:lvl7pPr marL="3200400" lvl="6" indent="-330200" algn="l" rtl="0">
              <a:spcBef>
                <a:spcPts val="300"/>
              </a:spcBef>
              <a:spcAft>
                <a:spcPts val="0"/>
              </a:spcAft>
              <a:buClr>
                <a:schemeClr val="dk1"/>
              </a:buClr>
              <a:buSzPts val="1600"/>
              <a:buChar char="●"/>
              <a:defRPr sz="1600"/>
            </a:lvl7pPr>
            <a:lvl8pPr marL="3657600" lvl="7" indent="-330200" algn="l" rtl="0">
              <a:spcBef>
                <a:spcPts val="300"/>
              </a:spcBef>
              <a:spcAft>
                <a:spcPts val="0"/>
              </a:spcAft>
              <a:buClr>
                <a:schemeClr val="dk1"/>
              </a:buClr>
              <a:buSzPts val="1600"/>
              <a:buChar char="○"/>
              <a:defRPr sz="1600"/>
            </a:lvl8pPr>
            <a:lvl9pPr marL="4114800" lvl="8" indent="-330200" algn="l" rtl="0">
              <a:spcBef>
                <a:spcPts val="300"/>
              </a:spcBef>
              <a:spcAft>
                <a:spcPts val="0"/>
              </a:spcAft>
              <a:buClr>
                <a:schemeClr val="dk1"/>
              </a:buClr>
              <a:buSzPts val="1600"/>
              <a:buChar char="■"/>
              <a:defRPr sz="1600"/>
            </a:lvl9pPr>
          </a:lstStyle>
          <a:p>
            <a:endParaRPr/>
          </a:p>
        </p:txBody>
      </p:sp>
      <p:sp>
        <p:nvSpPr>
          <p:cNvPr id="197" name="Google Shape;197;p39"/>
          <p:cNvSpPr txBox="1">
            <a:spLocks noGrp="1"/>
          </p:cNvSpPr>
          <p:nvPr>
            <p:ph type="body" idx="3"/>
          </p:nvPr>
        </p:nvSpPr>
        <p:spPr>
          <a:xfrm>
            <a:off x="6171936" y="1376299"/>
            <a:ext cx="5387700" cy="693300"/>
          </a:xfrm>
          <a:prstGeom prst="rect">
            <a:avLst/>
          </a:prstGeom>
          <a:noFill/>
          <a:ln>
            <a:noFill/>
          </a:ln>
        </p:spPr>
        <p:txBody>
          <a:bodyPr spcFirstLastPara="1" wrap="square" lIns="0" tIns="45700" rIns="0" bIns="45700" anchor="t" anchorCtr="0">
            <a:noAutofit/>
          </a:bodyPr>
          <a:lstStyle>
            <a:lvl1pPr marL="457200" lvl="0" indent="-228600" algn="l" rtl="0">
              <a:lnSpc>
                <a:spcPct val="90000"/>
              </a:lnSpc>
              <a:spcBef>
                <a:spcPts val="0"/>
              </a:spcBef>
              <a:spcAft>
                <a:spcPts val="0"/>
              </a:spcAft>
              <a:buSzPts val="1900"/>
              <a:buNone/>
              <a:defRPr sz="1900" b="1"/>
            </a:lvl1pPr>
            <a:lvl2pPr marL="914400" lvl="1" indent="-228600" algn="l" rtl="0">
              <a:lnSpc>
                <a:spcPct val="110000"/>
              </a:lnSpc>
              <a:spcBef>
                <a:spcPts val="1200"/>
              </a:spcBef>
              <a:spcAft>
                <a:spcPts val="0"/>
              </a:spcAft>
              <a:buSzPts val="2000"/>
              <a:buNone/>
              <a:defRPr sz="2000" b="1"/>
            </a:lvl2pPr>
            <a:lvl3pPr marL="1371600" lvl="2" indent="-228600" algn="l" rtl="0">
              <a:lnSpc>
                <a:spcPct val="110000"/>
              </a:lnSpc>
              <a:spcBef>
                <a:spcPts val="1200"/>
              </a:spcBef>
              <a:spcAft>
                <a:spcPts val="0"/>
              </a:spcAft>
              <a:buSzPts val="1900"/>
              <a:buNone/>
              <a:defRPr sz="1900" b="1"/>
            </a:lvl3pPr>
            <a:lvl4pPr marL="1828800" lvl="3" indent="-228600" algn="l" rtl="0">
              <a:spcBef>
                <a:spcPts val="1200"/>
              </a:spcBef>
              <a:spcAft>
                <a:spcPts val="0"/>
              </a:spcAft>
              <a:buClr>
                <a:schemeClr val="dk1"/>
              </a:buClr>
              <a:buSzPts val="1600"/>
              <a:buNone/>
              <a:defRPr sz="1600" b="1"/>
            </a:lvl4pPr>
            <a:lvl5pPr marL="2286000" lvl="4" indent="-228600" algn="l" rtl="0">
              <a:spcBef>
                <a:spcPts val="300"/>
              </a:spcBef>
              <a:spcAft>
                <a:spcPts val="0"/>
              </a:spcAft>
              <a:buClr>
                <a:schemeClr val="dk1"/>
              </a:buClr>
              <a:buSzPts val="1600"/>
              <a:buNone/>
              <a:defRPr sz="1600" b="1"/>
            </a:lvl5pPr>
            <a:lvl6pPr marL="2743200" lvl="5" indent="-228600" algn="l" rtl="0">
              <a:spcBef>
                <a:spcPts val="300"/>
              </a:spcBef>
              <a:spcAft>
                <a:spcPts val="0"/>
              </a:spcAft>
              <a:buClr>
                <a:schemeClr val="dk1"/>
              </a:buClr>
              <a:buSzPts val="1600"/>
              <a:buNone/>
              <a:defRPr sz="1600" b="1"/>
            </a:lvl6pPr>
            <a:lvl7pPr marL="3200400" lvl="6" indent="-228600" algn="l" rtl="0">
              <a:spcBef>
                <a:spcPts val="300"/>
              </a:spcBef>
              <a:spcAft>
                <a:spcPts val="0"/>
              </a:spcAft>
              <a:buClr>
                <a:schemeClr val="dk1"/>
              </a:buClr>
              <a:buSzPts val="1600"/>
              <a:buNone/>
              <a:defRPr sz="1600" b="1"/>
            </a:lvl7pPr>
            <a:lvl8pPr marL="3657600" lvl="7" indent="-228600" algn="l" rtl="0">
              <a:spcBef>
                <a:spcPts val="300"/>
              </a:spcBef>
              <a:spcAft>
                <a:spcPts val="0"/>
              </a:spcAft>
              <a:buClr>
                <a:schemeClr val="dk1"/>
              </a:buClr>
              <a:buSzPts val="1600"/>
              <a:buNone/>
              <a:defRPr sz="1600" b="1"/>
            </a:lvl8pPr>
            <a:lvl9pPr marL="4114800" lvl="8" indent="-228600" algn="l" rtl="0">
              <a:spcBef>
                <a:spcPts val="300"/>
              </a:spcBef>
              <a:spcAft>
                <a:spcPts val="0"/>
              </a:spcAft>
              <a:buClr>
                <a:schemeClr val="dk1"/>
              </a:buClr>
              <a:buSzPts val="1600"/>
              <a:buNone/>
              <a:defRPr sz="1600" b="1"/>
            </a:lvl9pPr>
          </a:lstStyle>
          <a:p>
            <a:endParaRPr/>
          </a:p>
        </p:txBody>
      </p:sp>
      <p:sp>
        <p:nvSpPr>
          <p:cNvPr id="198" name="Google Shape;198;p39"/>
          <p:cNvSpPr txBox="1">
            <a:spLocks noGrp="1"/>
          </p:cNvSpPr>
          <p:nvPr>
            <p:ph type="body" idx="4"/>
          </p:nvPr>
        </p:nvSpPr>
        <p:spPr>
          <a:xfrm>
            <a:off x="6171936" y="2071783"/>
            <a:ext cx="5387700" cy="4023900"/>
          </a:xfrm>
          <a:prstGeom prst="rect">
            <a:avLst/>
          </a:prstGeom>
          <a:noFill/>
          <a:ln>
            <a:noFill/>
          </a:ln>
        </p:spPr>
        <p:txBody>
          <a:bodyPr spcFirstLastPara="1" wrap="square" lIns="0" tIns="45700" rIns="0" bIns="45700" anchor="t" anchorCtr="0">
            <a:noAutofit/>
          </a:bodyPr>
          <a:lstStyle>
            <a:lvl1pPr marL="457200" lvl="0" indent="-323850" algn="l" rtl="0">
              <a:lnSpc>
                <a:spcPct val="110000"/>
              </a:lnSpc>
              <a:spcBef>
                <a:spcPts val="0"/>
              </a:spcBef>
              <a:spcAft>
                <a:spcPts val="0"/>
              </a:spcAft>
              <a:buSzPts val="1500"/>
              <a:buChar char="●"/>
              <a:defRPr sz="1500"/>
            </a:lvl1pPr>
            <a:lvl2pPr marL="914400" lvl="1" indent="-304800" algn="l" rtl="0">
              <a:lnSpc>
                <a:spcPct val="110000"/>
              </a:lnSpc>
              <a:spcBef>
                <a:spcPts val="700"/>
              </a:spcBef>
              <a:spcAft>
                <a:spcPts val="0"/>
              </a:spcAft>
              <a:buSzPts val="1200"/>
              <a:buChar char="○"/>
              <a:defRPr sz="1200"/>
            </a:lvl2pPr>
            <a:lvl3pPr marL="1371600" lvl="2" indent="-304800" algn="l" rtl="0">
              <a:lnSpc>
                <a:spcPct val="110000"/>
              </a:lnSpc>
              <a:spcBef>
                <a:spcPts val="700"/>
              </a:spcBef>
              <a:spcAft>
                <a:spcPts val="0"/>
              </a:spcAft>
              <a:buSzPts val="1200"/>
              <a:buChar char="■"/>
              <a:defRPr sz="1200"/>
            </a:lvl3pPr>
            <a:lvl4pPr marL="1828800" lvl="3" indent="-298450" algn="l" rtl="0">
              <a:spcBef>
                <a:spcPts val="700"/>
              </a:spcBef>
              <a:spcAft>
                <a:spcPts val="0"/>
              </a:spcAft>
              <a:buClr>
                <a:schemeClr val="dk1"/>
              </a:buClr>
              <a:buSzPts val="1100"/>
              <a:buChar char="●"/>
              <a:defRPr sz="1100"/>
            </a:lvl4pPr>
            <a:lvl5pPr marL="2286000" lvl="4" indent="-298450" algn="l" rtl="0">
              <a:spcBef>
                <a:spcPts val="300"/>
              </a:spcBef>
              <a:spcAft>
                <a:spcPts val="0"/>
              </a:spcAft>
              <a:buClr>
                <a:schemeClr val="dk1"/>
              </a:buClr>
              <a:buSzPts val="1100"/>
              <a:buChar char="○"/>
              <a:defRPr sz="1100"/>
            </a:lvl5pPr>
            <a:lvl6pPr marL="2743200" lvl="5" indent="-330200" algn="l" rtl="0">
              <a:spcBef>
                <a:spcPts val="300"/>
              </a:spcBef>
              <a:spcAft>
                <a:spcPts val="0"/>
              </a:spcAft>
              <a:buClr>
                <a:schemeClr val="dk1"/>
              </a:buClr>
              <a:buSzPts val="1600"/>
              <a:buChar char="■"/>
              <a:defRPr sz="1600"/>
            </a:lvl6pPr>
            <a:lvl7pPr marL="3200400" lvl="6" indent="-330200" algn="l" rtl="0">
              <a:spcBef>
                <a:spcPts val="300"/>
              </a:spcBef>
              <a:spcAft>
                <a:spcPts val="0"/>
              </a:spcAft>
              <a:buClr>
                <a:schemeClr val="dk1"/>
              </a:buClr>
              <a:buSzPts val="1600"/>
              <a:buChar char="●"/>
              <a:defRPr sz="1600"/>
            </a:lvl7pPr>
            <a:lvl8pPr marL="3657600" lvl="7" indent="-330200" algn="l" rtl="0">
              <a:spcBef>
                <a:spcPts val="300"/>
              </a:spcBef>
              <a:spcAft>
                <a:spcPts val="0"/>
              </a:spcAft>
              <a:buClr>
                <a:schemeClr val="dk1"/>
              </a:buClr>
              <a:buSzPts val="1600"/>
              <a:buChar char="○"/>
              <a:defRPr sz="1600"/>
            </a:lvl8pPr>
            <a:lvl9pPr marL="4114800" lvl="8" indent="-330200" algn="l" rtl="0">
              <a:spcBef>
                <a:spcPts val="300"/>
              </a:spcBef>
              <a:spcAft>
                <a:spcPts val="0"/>
              </a:spcAft>
              <a:buClr>
                <a:schemeClr val="dk1"/>
              </a:buClr>
              <a:buSzPts val="1600"/>
              <a:buChar char="■"/>
              <a:defRPr sz="1600"/>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Left 2-column image">
  <p:cSld name="Left 2-column image">
    <p:spTree>
      <p:nvGrpSpPr>
        <p:cNvPr id="1" name="Shape 199"/>
        <p:cNvGrpSpPr/>
        <p:nvPr/>
      </p:nvGrpSpPr>
      <p:grpSpPr>
        <a:xfrm>
          <a:off x="0" y="0"/>
          <a:ext cx="0" cy="0"/>
          <a:chOff x="0" y="0"/>
          <a:chExt cx="0" cy="0"/>
        </a:xfrm>
      </p:grpSpPr>
      <p:sp>
        <p:nvSpPr>
          <p:cNvPr id="200" name="Google Shape;200;p40"/>
          <p:cNvSpPr txBox="1">
            <a:spLocks noGrp="1"/>
          </p:cNvSpPr>
          <p:nvPr>
            <p:ph type="title"/>
          </p:nvPr>
        </p:nvSpPr>
        <p:spPr>
          <a:xfrm>
            <a:off x="589619" y="298738"/>
            <a:ext cx="7251300" cy="766800"/>
          </a:xfrm>
          <a:prstGeom prst="rect">
            <a:avLst/>
          </a:prstGeom>
          <a:noFill/>
          <a:ln>
            <a:noFill/>
          </a:ln>
        </p:spPr>
        <p:txBody>
          <a:bodyPr spcFirstLastPara="1" wrap="square" lIns="0" tIns="0" rIns="0" bIns="0" anchor="b" anchorCtr="0">
            <a:noAutofit/>
          </a:bodyPr>
          <a:lstStyle>
            <a:lvl1pPr lvl="0" algn="l" rtl="0">
              <a:spcBef>
                <a:spcPts val="0"/>
              </a:spcBef>
              <a:spcAft>
                <a:spcPts val="0"/>
              </a:spcAft>
              <a:buClr>
                <a:srgbClr val="0B6A38"/>
              </a:buClr>
              <a:buSzPts val="1900"/>
              <a:buChar char="●"/>
              <a:defRPr sz="1500"/>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endParaRPr/>
          </a:p>
        </p:txBody>
      </p:sp>
      <p:sp>
        <p:nvSpPr>
          <p:cNvPr id="201" name="Google Shape;201;p40"/>
          <p:cNvSpPr txBox="1">
            <a:spLocks noGrp="1"/>
          </p:cNvSpPr>
          <p:nvPr>
            <p:ph type="body" idx="1"/>
          </p:nvPr>
        </p:nvSpPr>
        <p:spPr>
          <a:xfrm>
            <a:off x="590400" y="1447801"/>
            <a:ext cx="4240200" cy="4648500"/>
          </a:xfrm>
          <a:prstGeom prst="rect">
            <a:avLst/>
          </a:prstGeom>
          <a:solidFill>
            <a:srgbClr val="DCE0E3"/>
          </a:solidFill>
          <a:ln>
            <a:noFill/>
          </a:ln>
        </p:spPr>
        <p:txBody>
          <a:bodyPr spcFirstLastPara="1" wrap="square" lIns="0" tIns="45700" rIns="0" bIns="45700" anchor="ctr" anchorCtr="0">
            <a:noAutofit/>
          </a:bodyPr>
          <a:lstStyle>
            <a:lvl1pPr marL="457200" lvl="0" indent="-228600" algn="l" rtl="0">
              <a:lnSpc>
                <a:spcPct val="110000"/>
              </a:lnSpc>
              <a:spcBef>
                <a:spcPts val="0"/>
              </a:spcBef>
              <a:spcAft>
                <a:spcPts val="0"/>
              </a:spcAft>
              <a:buSzPts val="1500"/>
              <a:buNone/>
              <a:defRPr sz="1500"/>
            </a:lvl1pPr>
            <a:lvl2pPr marL="914400" lvl="1" indent="-228600" algn="l" rtl="0">
              <a:lnSpc>
                <a:spcPct val="110000"/>
              </a:lnSpc>
              <a:spcBef>
                <a:spcPts val="1200"/>
              </a:spcBef>
              <a:spcAft>
                <a:spcPts val="0"/>
              </a:spcAft>
              <a:buSzPts val="1200"/>
              <a:buNone/>
              <a:defRPr sz="1500"/>
            </a:lvl2pPr>
            <a:lvl3pPr marL="1371600" lvl="2" indent="-228600" algn="l" rtl="0">
              <a:lnSpc>
                <a:spcPct val="110000"/>
              </a:lnSpc>
              <a:spcBef>
                <a:spcPts val="1200"/>
              </a:spcBef>
              <a:spcAft>
                <a:spcPts val="0"/>
              </a:spcAft>
              <a:buSzPts val="1200"/>
              <a:buNone/>
              <a:defRPr sz="1500"/>
            </a:lvl3pPr>
            <a:lvl4pPr marL="1828800" lvl="3" indent="-228600" algn="l" rtl="0">
              <a:spcBef>
                <a:spcPts val="1200"/>
              </a:spcBef>
              <a:spcAft>
                <a:spcPts val="0"/>
              </a:spcAft>
              <a:buClr>
                <a:schemeClr val="dk1"/>
              </a:buClr>
              <a:buSzPts val="1100"/>
              <a:buNone/>
              <a:defRPr sz="1500"/>
            </a:lvl4pPr>
            <a:lvl5pPr marL="2286000" lvl="4" indent="-228600" algn="l" rtl="0">
              <a:spcBef>
                <a:spcPts val="300"/>
              </a:spcBef>
              <a:spcAft>
                <a:spcPts val="0"/>
              </a:spcAft>
              <a:buClr>
                <a:schemeClr val="dk1"/>
              </a:buClr>
              <a:buSzPts val="1100"/>
              <a:buNone/>
              <a:defRPr sz="1500"/>
            </a:lvl5pPr>
            <a:lvl6pPr marL="2743200" lvl="5" indent="-349250" algn="l" rtl="0">
              <a:spcBef>
                <a:spcPts val="400"/>
              </a:spcBef>
              <a:spcAft>
                <a:spcPts val="0"/>
              </a:spcAft>
              <a:buClr>
                <a:schemeClr val="dk1"/>
              </a:buClr>
              <a:buSzPts val="1900"/>
              <a:buChar char="■"/>
              <a:defRPr sz="1500"/>
            </a:lvl6pPr>
            <a:lvl7pPr marL="3200400" lvl="6" indent="-349250" algn="l" rtl="0">
              <a:spcBef>
                <a:spcPts val="400"/>
              </a:spcBef>
              <a:spcAft>
                <a:spcPts val="0"/>
              </a:spcAft>
              <a:buClr>
                <a:schemeClr val="dk1"/>
              </a:buClr>
              <a:buSzPts val="1900"/>
              <a:buChar char="●"/>
              <a:defRPr sz="1500"/>
            </a:lvl7pPr>
            <a:lvl8pPr marL="3657600" lvl="7" indent="-349250" algn="l" rtl="0">
              <a:spcBef>
                <a:spcPts val="400"/>
              </a:spcBef>
              <a:spcAft>
                <a:spcPts val="0"/>
              </a:spcAft>
              <a:buClr>
                <a:schemeClr val="dk1"/>
              </a:buClr>
              <a:buSzPts val="1900"/>
              <a:buChar char="○"/>
              <a:defRPr sz="1500"/>
            </a:lvl8pPr>
            <a:lvl9pPr marL="4114800" lvl="8" indent="-349250" algn="l" rtl="0">
              <a:spcBef>
                <a:spcPts val="400"/>
              </a:spcBef>
              <a:spcAft>
                <a:spcPts val="0"/>
              </a:spcAft>
              <a:buClr>
                <a:schemeClr val="dk1"/>
              </a:buClr>
              <a:buSzPts val="1900"/>
              <a:buChar char="■"/>
              <a:defRPr sz="1500"/>
            </a:lvl9pPr>
          </a:lstStyle>
          <a:p>
            <a:endParaRPr/>
          </a:p>
        </p:txBody>
      </p:sp>
      <p:sp>
        <p:nvSpPr>
          <p:cNvPr id="202" name="Google Shape;202;p40"/>
          <p:cNvSpPr txBox="1">
            <a:spLocks noGrp="1"/>
          </p:cNvSpPr>
          <p:nvPr>
            <p:ph type="body" idx="2"/>
          </p:nvPr>
        </p:nvSpPr>
        <p:spPr>
          <a:xfrm>
            <a:off x="5099842" y="1338050"/>
            <a:ext cx="6459600" cy="439200"/>
          </a:xfrm>
          <a:prstGeom prst="rect">
            <a:avLst/>
          </a:prstGeom>
          <a:noFill/>
          <a:ln>
            <a:noFill/>
          </a:ln>
        </p:spPr>
        <p:txBody>
          <a:bodyPr spcFirstLastPara="1" wrap="square" lIns="0" tIns="45700" rIns="0" bIns="45700" anchor="t" anchorCtr="0">
            <a:noAutofit/>
          </a:bodyPr>
          <a:lstStyle>
            <a:lvl1pPr marL="457200" lvl="0" indent="-228600" algn="l" rtl="0">
              <a:lnSpc>
                <a:spcPct val="110000"/>
              </a:lnSpc>
              <a:spcBef>
                <a:spcPts val="0"/>
              </a:spcBef>
              <a:spcAft>
                <a:spcPts val="0"/>
              </a:spcAft>
              <a:buSzPts val="1900"/>
              <a:buNone/>
              <a:defRPr sz="1900"/>
            </a:lvl1pPr>
            <a:lvl2pPr marL="914400" lvl="1" indent="-228600" algn="l" rtl="0">
              <a:lnSpc>
                <a:spcPct val="110000"/>
              </a:lnSpc>
              <a:spcBef>
                <a:spcPts val="1200"/>
              </a:spcBef>
              <a:spcAft>
                <a:spcPts val="0"/>
              </a:spcAft>
              <a:buSzPts val="1200"/>
              <a:buNone/>
              <a:defRPr sz="1500"/>
            </a:lvl2pPr>
            <a:lvl3pPr marL="1371600" lvl="2" indent="-228600" algn="l" rtl="0">
              <a:lnSpc>
                <a:spcPct val="110000"/>
              </a:lnSpc>
              <a:spcBef>
                <a:spcPts val="1200"/>
              </a:spcBef>
              <a:spcAft>
                <a:spcPts val="0"/>
              </a:spcAft>
              <a:buSzPts val="1200"/>
              <a:buNone/>
              <a:defRPr sz="1500"/>
            </a:lvl3pPr>
            <a:lvl4pPr marL="1828800" lvl="3" indent="-228600" algn="l" rtl="0">
              <a:spcBef>
                <a:spcPts val="1200"/>
              </a:spcBef>
              <a:spcAft>
                <a:spcPts val="0"/>
              </a:spcAft>
              <a:buClr>
                <a:schemeClr val="dk1"/>
              </a:buClr>
              <a:buSzPts val="1100"/>
              <a:buNone/>
              <a:defRPr sz="1500"/>
            </a:lvl4pPr>
            <a:lvl5pPr marL="2286000" lvl="4" indent="-228600" algn="l" rtl="0">
              <a:spcBef>
                <a:spcPts val="300"/>
              </a:spcBef>
              <a:spcAft>
                <a:spcPts val="0"/>
              </a:spcAft>
              <a:buClr>
                <a:schemeClr val="dk1"/>
              </a:buClr>
              <a:buSzPts val="1100"/>
              <a:buNone/>
              <a:defRPr sz="1500"/>
            </a:lvl5pPr>
            <a:lvl6pPr marL="2743200" lvl="5" indent="-349250" algn="l" rtl="0">
              <a:spcBef>
                <a:spcPts val="400"/>
              </a:spcBef>
              <a:spcAft>
                <a:spcPts val="0"/>
              </a:spcAft>
              <a:buClr>
                <a:schemeClr val="dk1"/>
              </a:buClr>
              <a:buSzPts val="1900"/>
              <a:buChar char="■"/>
              <a:defRPr sz="1500"/>
            </a:lvl6pPr>
            <a:lvl7pPr marL="3200400" lvl="6" indent="-349250" algn="l" rtl="0">
              <a:spcBef>
                <a:spcPts val="400"/>
              </a:spcBef>
              <a:spcAft>
                <a:spcPts val="0"/>
              </a:spcAft>
              <a:buClr>
                <a:schemeClr val="dk1"/>
              </a:buClr>
              <a:buSzPts val="1900"/>
              <a:buChar char="●"/>
              <a:defRPr sz="1500"/>
            </a:lvl7pPr>
            <a:lvl8pPr marL="3657600" lvl="7" indent="-349250" algn="l" rtl="0">
              <a:spcBef>
                <a:spcPts val="400"/>
              </a:spcBef>
              <a:spcAft>
                <a:spcPts val="0"/>
              </a:spcAft>
              <a:buClr>
                <a:schemeClr val="dk1"/>
              </a:buClr>
              <a:buSzPts val="1900"/>
              <a:buChar char="○"/>
              <a:defRPr sz="1500"/>
            </a:lvl8pPr>
            <a:lvl9pPr marL="4114800" lvl="8" indent="-349250" algn="l" rtl="0">
              <a:spcBef>
                <a:spcPts val="400"/>
              </a:spcBef>
              <a:spcAft>
                <a:spcPts val="0"/>
              </a:spcAft>
              <a:buClr>
                <a:schemeClr val="dk1"/>
              </a:buClr>
              <a:buSzPts val="1900"/>
              <a:buChar char="■"/>
              <a:defRPr sz="1500"/>
            </a:lvl9pPr>
          </a:lstStyle>
          <a:p>
            <a:endParaRPr/>
          </a:p>
        </p:txBody>
      </p:sp>
      <p:sp>
        <p:nvSpPr>
          <p:cNvPr id="203" name="Google Shape;203;p40"/>
          <p:cNvSpPr txBox="1">
            <a:spLocks noGrp="1"/>
          </p:cNvSpPr>
          <p:nvPr>
            <p:ph type="body" idx="3"/>
          </p:nvPr>
        </p:nvSpPr>
        <p:spPr>
          <a:xfrm>
            <a:off x="5099842" y="1792891"/>
            <a:ext cx="6459600" cy="4303200"/>
          </a:xfrm>
          <a:prstGeom prst="rect">
            <a:avLst/>
          </a:prstGeom>
          <a:noFill/>
          <a:ln>
            <a:noFill/>
          </a:ln>
        </p:spPr>
        <p:txBody>
          <a:bodyPr spcFirstLastPara="1" wrap="square" lIns="0" tIns="45700" rIns="0" bIns="45700" anchor="t" anchorCtr="0">
            <a:noAutofit/>
          </a:bodyPr>
          <a:lstStyle>
            <a:lvl1pPr marL="457200" lvl="0" indent="-323850" algn="l" rtl="0">
              <a:lnSpc>
                <a:spcPct val="110000"/>
              </a:lnSpc>
              <a:spcBef>
                <a:spcPts val="0"/>
              </a:spcBef>
              <a:spcAft>
                <a:spcPts val="0"/>
              </a:spcAft>
              <a:buSzPts val="1500"/>
              <a:buChar char="●"/>
              <a:defRPr sz="1500"/>
            </a:lvl1pPr>
            <a:lvl2pPr marL="914400" lvl="1" indent="-304800" algn="l" rtl="0">
              <a:lnSpc>
                <a:spcPct val="110000"/>
              </a:lnSpc>
              <a:spcBef>
                <a:spcPts val="1200"/>
              </a:spcBef>
              <a:spcAft>
                <a:spcPts val="0"/>
              </a:spcAft>
              <a:buSzPts val="1200"/>
              <a:buChar char="○"/>
              <a:defRPr sz="1200"/>
            </a:lvl2pPr>
            <a:lvl3pPr marL="1371600" lvl="2" indent="-304800" algn="l" rtl="0">
              <a:lnSpc>
                <a:spcPct val="110000"/>
              </a:lnSpc>
              <a:spcBef>
                <a:spcPts val="1200"/>
              </a:spcBef>
              <a:spcAft>
                <a:spcPts val="0"/>
              </a:spcAft>
              <a:buSzPts val="1200"/>
              <a:buChar char="■"/>
              <a:defRPr sz="1200"/>
            </a:lvl3pPr>
            <a:lvl4pPr marL="1828800" lvl="3" indent="-298450" algn="l" rtl="0">
              <a:lnSpc>
                <a:spcPct val="100000"/>
              </a:lnSpc>
              <a:spcBef>
                <a:spcPts val="1200"/>
              </a:spcBef>
              <a:spcAft>
                <a:spcPts val="0"/>
              </a:spcAft>
              <a:buClr>
                <a:schemeClr val="dk1"/>
              </a:buClr>
              <a:buSzPts val="1100"/>
              <a:buChar char="●"/>
              <a:defRPr sz="1100"/>
            </a:lvl4pPr>
            <a:lvl5pPr marL="2286000" lvl="4" indent="-298450" algn="l" rtl="0">
              <a:lnSpc>
                <a:spcPct val="100000"/>
              </a:lnSpc>
              <a:spcBef>
                <a:spcPts val="300"/>
              </a:spcBef>
              <a:spcAft>
                <a:spcPts val="0"/>
              </a:spcAft>
              <a:buClr>
                <a:schemeClr val="dk1"/>
              </a:buClr>
              <a:buSzPts val="1100"/>
              <a:buChar char="○"/>
              <a:defRPr sz="1100"/>
            </a:lvl5pPr>
            <a:lvl6pPr marL="2743200" lvl="5" indent="-349250" algn="l" rtl="0">
              <a:spcBef>
                <a:spcPts val="400"/>
              </a:spcBef>
              <a:spcAft>
                <a:spcPts val="0"/>
              </a:spcAft>
              <a:buClr>
                <a:schemeClr val="dk1"/>
              </a:buClr>
              <a:buSzPts val="1900"/>
              <a:buChar char="■"/>
              <a:defRPr sz="1900"/>
            </a:lvl6pPr>
            <a:lvl7pPr marL="3200400" lvl="6" indent="-349250" algn="l" rtl="0">
              <a:spcBef>
                <a:spcPts val="400"/>
              </a:spcBef>
              <a:spcAft>
                <a:spcPts val="0"/>
              </a:spcAft>
              <a:buClr>
                <a:schemeClr val="dk1"/>
              </a:buClr>
              <a:buSzPts val="1900"/>
              <a:buChar char="●"/>
              <a:defRPr sz="1900"/>
            </a:lvl7pPr>
            <a:lvl8pPr marL="3657600" lvl="7" indent="-349250" algn="l" rtl="0">
              <a:spcBef>
                <a:spcPts val="400"/>
              </a:spcBef>
              <a:spcAft>
                <a:spcPts val="0"/>
              </a:spcAft>
              <a:buClr>
                <a:schemeClr val="dk1"/>
              </a:buClr>
              <a:buSzPts val="1900"/>
              <a:buChar char="○"/>
              <a:defRPr sz="1900"/>
            </a:lvl8pPr>
            <a:lvl9pPr marL="4114800" lvl="8" indent="-349250" algn="l" rtl="0">
              <a:spcBef>
                <a:spcPts val="400"/>
              </a:spcBef>
              <a:spcAft>
                <a:spcPts val="0"/>
              </a:spcAft>
              <a:buClr>
                <a:schemeClr val="dk1"/>
              </a:buClr>
              <a:buSzPts val="1900"/>
              <a:buChar char="■"/>
              <a:defRPr sz="1900"/>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Right 2-column image">
  <p:cSld name="Right 2-column image">
    <p:spTree>
      <p:nvGrpSpPr>
        <p:cNvPr id="1" name="Shape 204"/>
        <p:cNvGrpSpPr/>
        <p:nvPr/>
      </p:nvGrpSpPr>
      <p:grpSpPr>
        <a:xfrm>
          <a:off x="0" y="0"/>
          <a:ext cx="0" cy="0"/>
          <a:chOff x="0" y="0"/>
          <a:chExt cx="0" cy="0"/>
        </a:xfrm>
      </p:grpSpPr>
      <p:sp>
        <p:nvSpPr>
          <p:cNvPr id="205" name="Google Shape;205;p41"/>
          <p:cNvSpPr txBox="1">
            <a:spLocks noGrp="1"/>
          </p:cNvSpPr>
          <p:nvPr>
            <p:ph type="title"/>
          </p:nvPr>
        </p:nvSpPr>
        <p:spPr>
          <a:xfrm>
            <a:off x="589624" y="298738"/>
            <a:ext cx="7251300" cy="766800"/>
          </a:xfrm>
          <a:prstGeom prst="rect">
            <a:avLst/>
          </a:prstGeom>
          <a:noFill/>
          <a:ln>
            <a:noFill/>
          </a:ln>
        </p:spPr>
        <p:txBody>
          <a:bodyPr spcFirstLastPara="1" wrap="square" lIns="0" tIns="0" rIns="0" bIns="0" anchor="b" anchorCtr="0">
            <a:noAutofit/>
          </a:bodyPr>
          <a:lstStyle>
            <a:lvl1pPr lvl="0" algn="l" rtl="0">
              <a:spcBef>
                <a:spcPts val="0"/>
              </a:spcBef>
              <a:spcAft>
                <a:spcPts val="0"/>
              </a:spcAft>
              <a:buClr>
                <a:srgbClr val="0B6A38"/>
              </a:buClr>
              <a:buSzPts val="1900"/>
              <a:buChar char="●"/>
              <a:defRPr sz="1500"/>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endParaRPr/>
          </a:p>
        </p:txBody>
      </p:sp>
      <p:sp>
        <p:nvSpPr>
          <p:cNvPr id="206" name="Google Shape;206;p41"/>
          <p:cNvSpPr txBox="1">
            <a:spLocks noGrp="1"/>
          </p:cNvSpPr>
          <p:nvPr>
            <p:ph type="body" idx="1"/>
          </p:nvPr>
        </p:nvSpPr>
        <p:spPr>
          <a:xfrm>
            <a:off x="7341141" y="1447801"/>
            <a:ext cx="4215600" cy="4648500"/>
          </a:xfrm>
          <a:prstGeom prst="rect">
            <a:avLst/>
          </a:prstGeom>
          <a:solidFill>
            <a:srgbClr val="DCE0E3"/>
          </a:solidFill>
          <a:ln>
            <a:noFill/>
          </a:ln>
        </p:spPr>
        <p:txBody>
          <a:bodyPr spcFirstLastPara="1" wrap="square" lIns="0" tIns="45700" rIns="0" bIns="45700" anchor="ctr" anchorCtr="0">
            <a:noAutofit/>
          </a:bodyPr>
          <a:lstStyle>
            <a:lvl1pPr marL="457200" lvl="0" indent="-228600" algn="l" rtl="0">
              <a:lnSpc>
                <a:spcPct val="110000"/>
              </a:lnSpc>
              <a:spcBef>
                <a:spcPts val="0"/>
              </a:spcBef>
              <a:spcAft>
                <a:spcPts val="0"/>
              </a:spcAft>
              <a:buSzPts val="1500"/>
              <a:buNone/>
              <a:defRPr sz="1500"/>
            </a:lvl1pPr>
            <a:lvl2pPr marL="914400" lvl="1" indent="-228600" algn="l" rtl="0">
              <a:lnSpc>
                <a:spcPct val="110000"/>
              </a:lnSpc>
              <a:spcBef>
                <a:spcPts val="1200"/>
              </a:spcBef>
              <a:spcAft>
                <a:spcPts val="0"/>
              </a:spcAft>
              <a:buSzPts val="1200"/>
              <a:buNone/>
              <a:defRPr sz="1500"/>
            </a:lvl2pPr>
            <a:lvl3pPr marL="1371600" lvl="2" indent="-228600" algn="l" rtl="0">
              <a:lnSpc>
                <a:spcPct val="110000"/>
              </a:lnSpc>
              <a:spcBef>
                <a:spcPts val="1200"/>
              </a:spcBef>
              <a:spcAft>
                <a:spcPts val="0"/>
              </a:spcAft>
              <a:buSzPts val="1200"/>
              <a:buNone/>
              <a:defRPr sz="1500"/>
            </a:lvl3pPr>
            <a:lvl4pPr marL="1828800" lvl="3" indent="-228600" algn="l" rtl="0">
              <a:spcBef>
                <a:spcPts val="1200"/>
              </a:spcBef>
              <a:spcAft>
                <a:spcPts val="0"/>
              </a:spcAft>
              <a:buClr>
                <a:schemeClr val="dk1"/>
              </a:buClr>
              <a:buSzPts val="1100"/>
              <a:buNone/>
              <a:defRPr sz="1500"/>
            </a:lvl4pPr>
            <a:lvl5pPr marL="2286000" lvl="4" indent="-228600" algn="l" rtl="0">
              <a:spcBef>
                <a:spcPts val="300"/>
              </a:spcBef>
              <a:spcAft>
                <a:spcPts val="0"/>
              </a:spcAft>
              <a:buClr>
                <a:schemeClr val="dk1"/>
              </a:buClr>
              <a:buSzPts val="1100"/>
              <a:buNone/>
              <a:defRPr sz="1500"/>
            </a:lvl5pPr>
            <a:lvl6pPr marL="2743200" lvl="5" indent="-349250" algn="l" rtl="0">
              <a:spcBef>
                <a:spcPts val="400"/>
              </a:spcBef>
              <a:spcAft>
                <a:spcPts val="0"/>
              </a:spcAft>
              <a:buClr>
                <a:schemeClr val="dk1"/>
              </a:buClr>
              <a:buSzPts val="1900"/>
              <a:buChar char="■"/>
              <a:defRPr sz="1500"/>
            </a:lvl6pPr>
            <a:lvl7pPr marL="3200400" lvl="6" indent="-349250" algn="l" rtl="0">
              <a:spcBef>
                <a:spcPts val="400"/>
              </a:spcBef>
              <a:spcAft>
                <a:spcPts val="0"/>
              </a:spcAft>
              <a:buClr>
                <a:schemeClr val="dk1"/>
              </a:buClr>
              <a:buSzPts val="1900"/>
              <a:buChar char="●"/>
              <a:defRPr sz="1500"/>
            </a:lvl7pPr>
            <a:lvl8pPr marL="3657600" lvl="7" indent="-349250" algn="l" rtl="0">
              <a:spcBef>
                <a:spcPts val="400"/>
              </a:spcBef>
              <a:spcAft>
                <a:spcPts val="0"/>
              </a:spcAft>
              <a:buClr>
                <a:schemeClr val="dk1"/>
              </a:buClr>
              <a:buSzPts val="1900"/>
              <a:buChar char="○"/>
              <a:defRPr sz="1500"/>
            </a:lvl8pPr>
            <a:lvl9pPr marL="4114800" lvl="8" indent="-349250" algn="l" rtl="0">
              <a:spcBef>
                <a:spcPts val="400"/>
              </a:spcBef>
              <a:spcAft>
                <a:spcPts val="0"/>
              </a:spcAft>
              <a:buClr>
                <a:schemeClr val="dk1"/>
              </a:buClr>
              <a:buSzPts val="1900"/>
              <a:buChar char="■"/>
              <a:defRPr sz="1500"/>
            </a:lvl9pPr>
          </a:lstStyle>
          <a:p>
            <a:endParaRPr/>
          </a:p>
        </p:txBody>
      </p:sp>
      <p:sp>
        <p:nvSpPr>
          <p:cNvPr id="207" name="Google Shape;207;p41"/>
          <p:cNvSpPr txBox="1">
            <a:spLocks noGrp="1"/>
          </p:cNvSpPr>
          <p:nvPr>
            <p:ph type="body" idx="2"/>
          </p:nvPr>
        </p:nvSpPr>
        <p:spPr>
          <a:xfrm>
            <a:off x="590400" y="1332850"/>
            <a:ext cx="6459600" cy="439200"/>
          </a:xfrm>
          <a:prstGeom prst="rect">
            <a:avLst/>
          </a:prstGeom>
          <a:noFill/>
          <a:ln>
            <a:noFill/>
          </a:ln>
        </p:spPr>
        <p:txBody>
          <a:bodyPr spcFirstLastPara="1" wrap="square" lIns="0" tIns="45700" rIns="0" bIns="45700" anchor="t" anchorCtr="0">
            <a:noAutofit/>
          </a:bodyPr>
          <a:lstStyle>
            <a:lvl1pPr marL="457200" lvl="0" indent="-228600" algn="l" rtl="0">
              <a:lnSpc>
                <a:spcPct val="110000"/>
              </a:lnSpc>
              <a:spcBef>
                <a:spcPts val="0"/>
              </a:spcBef>
              <a:spcAft>
                <a:spcPts val="0"/>
              </a:spcAft>
              <a:buSzPts val="1900"/>
              <a:buNone/>
              <a:defRPr sz="1900"/>
            </a:lvl1pPr>
            <a:lvl2pPr marL="914400" lvl="1" indent="-228600" algn="l" rtl="0">
              <a:lnSpc>
                <a:spcPct val="110000"/>
              </a:lnSpc>
              <a:spcBef>
                <a:spcPts val="1200"/>
              </a:spcBef>
              <a:spcAft>
                <a:spcPts val="0"/>
              </a:spcAft>
              <a:buSzPts val="1200"/>
              <a:buNone/>
              <a:defRPr sz="1500"/>
            </a:lvl2pPr>
            <a:lvl3pPr marL="1371600" lvl="2" indent="-228600" algn="l" rtl="0">
              <a:lnSpc>
                <a:spcPct val="110000"/>
              </a:lnSpc>
              <a:spcBef>
                <a:spcPts val="1200"/>
              </a:spcBef>
              <a:spcAft>
                <a:spcPts val="0"/>
              </a:spcAft>
              <a:buSzPts val="1200"/>
              <a:buNone/>
              <a:defRPr sz="1500"/>
            </a:lvl3pPr>
            <a:lvl4pPr marL="1828800" lvl="3" indent="-228600" algn="l" rtl="0">
              <a:spcBef>
                <a:spcPts val="1200"/>
              </a:spcBef>
              <a:spcAft>
                <a:spcPts val="0"/>
              </a:spcAft>
              <a:buClr>
                <a:schemeClr val="dk1"/>
              </a:buClr>
              <a:buSzPts val="1100"/>
              <a:buNone/>
              <a:defRPr sz="1500"/>
            </a:lvl4pPr>
            <a:lvl5pPr marL="2286000" lvl="4" indent="-228600" algn="l" rtl="0">
              <a:spcBef>
                <a:spcPts val="300"/>
              </a:spcBef>
              <a:spcAft>
                <a:spcPts val="0"/>
              </a:spcAft>
              <a:buClr>
                <a:schemeClr val="dk1"/>
              </a:buClr>
              <a:buSzPts val="1100"/>
              <a:buNone/>
              <a:defRPr sz="1500"/>
            </a:lvl5pPr>
            <a:lvl6pPr marL="2743200" lvl="5" indent="-349250" algn="l" rtl="0">
              <a:spcBef>
                <a:spcPts val="400"/>
              </a:spcBef>
              <a:spcAft>
                <a:spcPts val="0"/>
              </a:spcAft>
              <a:buClr>
                <a:schemeClr val="dk1"/>
              </a:buClr>
              <a:buSzPts val="1900"/>
              <a:buChar char="■"/>
              <a:defRPr sz="1500"/>
            </a:lvl6pPr>
            <a:lvl7pPr marL="3200400" lvl="6" indent="-349250" algn="l" rtl="0">
              <a:spcBef>
                <a:spcPts val="400"/>
              </a:spcBef>
              <a:spcAft>
                <a:spcPts val="0"/>
              </a:spcAft>
              <a:buClr>
                <a:schemeClr val="dk1"/>
              </a:buClr>
              <a:buSzPts val="1900"/>
              <a:buChar char="●"/>
              <a:defRPr sz="1500"/>
            </a:lvl7pPr>
            <a:lvl8pPr marL="3657600" lvl="7" indent="-349250" algn="l" rtl="0">
              <a:spcBef>
                <a:spcPts val="400"/>
              </a:spcBef>
              <a:spcAft>
                <a:spcPts val="0"/>
              </a:spcAft>
              <a:buClr>
                <a:schemeClr val="dk1"/>
              </a:buClr>
              <a:buSzPts val="1900"/>
              <a:buChar char="○"/>
              <a:defRPr sz="1500"/>
            </a:lvl8pPr>
            <a:lvl9pPr marL="4114800" lvl="8" indent="-349250" algn="l" rtl="0">
              <a:spcBef>
                <a:spcPts val="400"/>
              </a:spcBef>
              <a:spcAft>
                <a:spcPts val="0"/>
              </a:spcAft>
              <a:buClr>
                <a:schemeClr val="dk1"/>
              </a:buClr>
              <a:buSzPts val="1900"/>
              <a:buChar char="■"/>
              <a:defRPr sz="1500"/>
            </a:lvl9pPr>
          </a:lstStyle>
          <a:p>
            <a:endParaRPr/>
          </a:p>
        </p:txBody>
      </p:sp>
      <p:sp>
        <p:nvSpPr>
          <p:cNvPr id="208" name="Google Shape;208;p41"/>
          <p:cNvSpPr txBox="1">
            <a:spLocks noGrp="1"/>
          </p:cNvSpPr>
          <p:nvPr>
            <p:ph type="body" idx="3"/>
          </p:nvPr>
        </p:nvSpPr>
        <p:spPr>
          <a:xfrm>
            <a:off x="590400" y="1787690"/>
            <a:ext cx="6459600" cy="4308300"/>
          </a:xfrm>
          <a:prstGeom prst="rect">
            <a:avLst/>
          </a:prstGeom>
          <a:noFill/>
          <a:ln>
            <a:noFill/>
          </a:ln>
        </p:spPr>
        <p:txBody>
          <a:bodyPr spcFirstLastPara="1" wrap="square" lIns="0" tIns="45700" rIns="0" bIns="45700" anchor="t" anchorCtr="0">
            <a:noAutofit/>
          </a:bodyPr>
          <a:lstStyle>
            <a:lvl1pPr marL="457200" lvl="0" indent="-323850" algn="l" rtl="0">
              <a:lnSpc>
                <a:spcPct val="100000"/>
              </a:lnSpc>
              <a:spcBef>
                <a:spcPts val="0"/>
              </a:spcBef>
              <a:spcAft>
                <a:spcPts val="0"/>
              </a:spcAft>
              <a:buSzPts val="1500"/>
              <a:buChar char="●"/>
              <a:defRPr sz="1500"/>
            </a:lvl1pPr>
            <a:lvl2pPr marL="914400" lvl="1" indent="-304800" algn="l" rtl="0">
              <a:lnSpc>
                <a:spcPct val="100000"/>
              </a:lnSpc>
              <a:spcBef>
                <a:spcPts val="1200"/>
              </a:spcBef>
              <a:spcAft>
                <a:spcPts val="0"/>
              </a:spcAft>
              <a:buSzPts val="1200"/>
              <a:buChar char="○"/>
              <a:defRPr sz="1200"/>
            </a:lvl2pPr>
            <a:lvl3pPr marL="1371600" lvl="2" indent="-304800" algn="l" rtl="0">
              <a:lnSpc>
                <a:spcPct val="100000"/>
              </a:lnSpc>
              <a:spcBef>
                <a:spcPts val="1200"/>
              </a:spcBef>
              <a:spcAft>
                <a:spcPts val="0"/>
              </a:spcAft>
              <a:buSzPts val="1200"/>
              <a:buChar char="■"/>
              <a:defRPr sz="1200"/>
            </a:lvl3pPr>
            <a:lvl4pPr marL="1828800" lvl="3" indent="-298450" algn="l" rtl="0">
              <a:lnSpc>
                <a:spcPct val="100000"/>
              </a:lnSpc>
              <a:spcBef>
                <a:spcPts val="1200"/>
              </a:spcBef>
              <a:spcAft>
                <a:spcPts val="0"/>
              </a:spcAft>
              <a:buClr>
                <a:schemeClr val="dk1"/>
              </a:buClr>
              <a:buSzPts val="1100"/>
              <a:buChar char="●"/>
              <a:defRPr sz="1100"/>
            </a:lvl4pPr>
            <a:lvl5pPr marL="2286000" lvl="4" indent="-298450" algn="l" rtl="0">
              <a:lnSpc>
                <a:spcPct val="100000"/>
              </a:lnSpc>
              <a:spcBef>
                <a:spcPts val="300"/>
              </a:spcBef>
              <a:spcAft>
                <a:spcPts val="0"/>
              </a:spcAft>
              <a:buClr>
                <a:schemeClr val="dk1"/>
              </a:buClr>
              <a:buSzPts val="1100"/>
              <a:buChar char="○"/>
              <a:defRPr sz="1100"/>
            </a:lvl5pPr>
            <a:lvl6pPr marL="2743200" lvl="5" indent="-349250" algn="l" rtl="0">
              <a:spcBef>
                <a:spcPts val="400"/>
              </a:spcBef>
              <a:spcAft>
                <a:spcPts val="0"/>
              </a:spcAft>
              <a:buClr>
                <a:schemeClr val="dk1"/>
              </a:buClr>
              <a:buSzPts val="1900"/>
              <a:buChar char="■"/>
              <a:defRPr sz="1900"/>
            </a:lvl6pPr>
            <a:lvl7pPr marL="3200400" lvl="6" indent="-349250" algn="l" rtl="0">
              <a:spcBef>
                <a:spcPts val="400"/>
              </a:spcBef>
              <a:spcAft>
                <a:spcPts val="0"/>
              </a:spcAft>
              <a:buClr>
                <a:schemeClr val="dk1"/>
              </a:buClr>
              <a:buSzPts val="1900"/>
              <a:buChar char="●"/>
              <a:defRPr sz="1900"/>
            </a:lvl7pPr>
            <a:lvl8pPr marL="3657600" lvl="7" indent="-349250" algn="l" rtl="0">
              <a:spcBef>
                <a:spcPts val="400"/>
              </a:spcBef>
              <a:spcAft>
                <a:spcPts val="0"/>
              </a:spcAft>
              <a:buClr>
                <a:schemeClr val="dk1"/>
              </a:buClr>
              <a:buSzPts val="1900"/>
              <a:buChar char="○"/>
              <a:defRPr sz="1900"/>
            </a:lvl8pPr>
            <a:lvl9pPr marL="4114800" lvl="8" indent="-349250" algn="l" rtl="0">
              <a:spcBef>
                <a:spcPts val="400"/>
              </a:spcBef>
              <a:spcAft>
                <a:spcPts val="0"/>
              </a:spcAft>
              <a:buClr>
                <a:schemeClr val="dk1"/>
              </a:buClr>
              <a:buSzPts val="1900"/>
              <a:buChar char="■"/>
              <a:defRPr sz="19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6 3">
  <p:cSld name="Table of Contents_6_3">
    <p:spTree>
      <p:nvGrpSpPr>
        <p:cNvPr id="1" name="Shape 26"/>
        <p:cNvGrpSpPr/>
        <p:nvPr/>
      </p:nvGrpSpPr>
      <p:grpSpPr>
        <a:xfrm>
          <a:off x="0" y="0"/>
          <a:ext cx="0" cy="0"/>
          <a:chOff x="0" y="0"/>
          <a:chExt cx="0" cy="0"/>
        </a:xfrm>
      </p:grpSpPr>
      <p:sp>
        <p:nvSpPr>
          <p:cNvPr id="27" name="Google Shape;27;p5"/>
          <p:cNvSpPr txBox="1"/>
          <p:nvPr/>
        </p:nvSpPr>
        <p:spPr>
          <a:xfrm>
            <a:off x="-25" y="1598575"/>
            <a:ext cx="1980000" cy="495900"/>
          </a:xfrm>
          <a:prstGeom prst="rect">
            <a:avLst/>
          </a:prstGeom>
          <a:noFill/>
          <a:ln>
            <a:noFill/>
          </a:ln>
        </p:spPr>
        <p:txBody>
          <a:bodyPr spcFirstLastPara="1" wrap="square" lIns="0" tIns="91425" rIns="91425" bIns="91425" anchor="t" anchorCtr="0">
            <a:noAutofit/>
          </a:bodyPr>
          <a:lstStyle/>
          <a:p>
            <a:pPr marL="0" lvl="0" indent="0" algn="ctr" rtl="0">
              <a:spcBef>
                <a:spcPts val="0"/>
              </a:spcBef>
              <a:spcAft>
                <a:spcPts val="0"/>
              </a:spcAft>
              <a:buNone/>
            </a:pPr>
            <a:r>
              <a:rPr lang="en-US" sz="1100" b="1">
                <a:solidFill>
                  <a:srgbClr val="D9EAD3"/>
                </a:solidFill>
                <a:latin typeface="Montserrat"/>
                <a:ea typeface="Montserrat"/>
                <a:cs typeface="Montserrat"/>
                <a:sym typeface="Montserrat"/>
              </a:rPr>
              <a:t>    EXPLORATORY DATA  ANALYSIS</a:t>
            </a:r>
            <a:endParaRPr sz="1100" b="1">
              <a:solidFill>
                <a:srgbClr val="D9EAD3"/>
              </a:solidFill>
              <a:latin typeface="Montserrat"/>
              <a:ea typeface="Montserrat"/>
              <a:cs typeface="Montserrat"/>
              <a:sym typeface="Montserrat"/>
            </a:endParaRPr>
          </a:p>
        </p:txBody>
      </p:sp>
      <p:sp>
        <p:nvSpPr>
          <p:cNvPr id="28" name="Google Shape;28;p5"/>
          <p:cNvSpPr txBox="1"/>
          <p:nvPr/>
        </p:nvSpPr>
        <p:spPr>
          <a:xfrm>
            <a:off x="-352575" y="2208175"/>
            <a:ext cx="2318100" cy="495900"/>
          </a:xfrm>
          <a:prstGeom prst="rect">
            <a:avLst/>
          </a:prstGeom>
          <a:noFill/>
          <a:ln>
            <a:noFill/>
          </a:ln>
        </p:spPr>
        <p:txBody>
          <a:bodyPr spcFirstLastPara="1" wrap="square" lIns="457200" tIns="91425" rIns="91425" bIns="91425" anchor="t" anchorCtr="0">
            <a:noAutofit/>
          </a:bodyPr>
          <a:lstStyle/>
          <a:p>
            <a:pPr marL="0" lvl="0" indent="0" algn="ctr" rtl="0">
              <a:spcBef>
                <a:spcPts val="0"/>
              </a:spcBef>
              <a:spcAft>
                <a:spcPts val="0"/>
              </a:spcAft>
              <a:buNone/>
            </a:pPr>
            <a:r>
              <a:rPr lang="en-US" sz="1100" b="1">
                <a:solidFill>
                  <a:srgbClr val="D9EAD3"/>
                </a:solidFill>
                <a:latin typeface="Montserrat"/>
                <a:ea typeface="Montserrat"/>
                <a:cs typeface="Montserrat"/>
                <a:sym typeface="Montserrat"/>
              </a:rPr>
              <a:t>FEATURE ENGINEERING</a:t>
            </a:r>
            <a:endParaRPr sz="1100" b="1">
              <a:solidFill>
                <a:srgbClr val="D9EAD3"/>
              </a:solidFill>
              <a:latin typeface="Montserrat"/>
              <a:ea typeface="Montserrat"/>
              <a:cs typeface="Montserrat"/>
              <a:sym typeface="Montserrat"/>
            </a:endParaRPr>
          </a:p>
        </p:txBody>
      </p:sp>
      <p:sp>
        <p:nvSpPr>
          <p:cNvPr id="29" name="Google Shape;29;p5"/>
          <p:cNvSpPr txBox="1"/>
          <p:nvPr/>
        </p:nvSpPr>
        <p:spPr>
          <a:xfrm>
            <a:off x="0" y="2623200"/>
            <a:ext cx="1980000" cy="355800"/>
          </a:xfrm>
          <a:prstGeom prst="rect">
            <a:avLst/>
          </a:prstGeom>
          <a:solidFill>
            <a:srgbClr val="6AA84F"/>
          </a:solidFill>
          <a:ln>
            <a:noFill/>
          </a:ln>
        </p:spPr>
        <p:txBody>
          <a:bodyPr spcFirstLastPara="1" wrap="square" lIns="114300" tIns="91425" rIns="91425" bIns="91425" anchor="t" anchorCtr="0">
            <a:noAutofit/>
          </a:bodyPr>
          <a:lstStyle/>
          <a:p>
            <a:pPr marL="0" lvl="0" indent="0" algn="l" rtl="0">
              <a:spcBef>
                <a:spcPts val="0"/>
              </a:spcBef>
              <a:spcAft>
                <a:spcPts val="0"/>
              </a:spcAft>
              <a:buNone/>
            </a:pPr>
            <a:r>
              <a:rPr lang="en-US" sz="1100" b="1">
                <a:solidFill>
                  <a:srgbClr val="FFFFFF"/>
                </a:solidFill>
                <a:latin typeface="Montserrat"/>
                <a:ea typeface="Montserrat"/>
                <a:cs typeface="Montserrat"/>
                <a:sym typeface="Montserrat"/>
              </a:rPr>
              <a:t>ANOMALY DETECTION</a:t>
            </a:r>
            <a:endParaRPr sz="1100" b="1">
              <a:solidFill>
                <a:srgbClr val="FFFFFF"/>
              </a:solidFill>
              <a:latin typeface="Montserrat"/>
              <a:ea typeface="Montserrat"/>
              <a:cs typeface="Montserrat"/>
              <a:sym typeface="Montserrat"/>
            </a:endParaRPr>
          </a:p>
        </p:txBody>
      </p:sp>
      <p:sp>
        <p:nvSpPr>
          <p:cNvPr id="30" name="Google Shape;30;p5"/>
          <p:cNvSpPr txBox="1"/>
          <p:nvPr/>
        </p:nvSpPr>
        <p:spPr>
          <a:xfrm>
            <a:off x="7175" y="3078325"/>
            <a:ext cx="1965600" cy="35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b="1">
                <a:solidFill>
                  <a:srgbClr val="D9EAD3"/>
                </a:solidFill>
                <a:latin typeface="Montserrat"/>
                <a:ea typeface="Montserrat"/>
                <a:cs typeface="Montserrat"/>
                <a:sym typeface="Montserrat"/>
              </a:rPr>
              <a:t>TIME SERIES MODELS</a:t>
            </a:r>
            <a:endParaRPr sz="1100" b="1">
              <a:solidFill>
                <a:srgbClr val="D9EAD3"/>
              </a:solidFill>
              <a:latin typeface="Montserrat"/>
              <a:ea typeface="Montserrat"/>
              <a:cs typeface="Montserrat"/>
              <a:sym typeface="Montserrat"/>
            </a:endParaRPr>
          </a:p>
        </p:txBody>
      </p:sp>
      <p:sp>
        <p:nvSpPr>
          <p:cNvPr id="31" name="Google Shape;31;p5"/>
          <p:cNvSpPr txBox="1"/>
          <p:nvPr/>
        </p:nvSpPr>
        <p:spPr>
          <a:xfrm>
            <a:off x="7175" y="3511100"/>
            <a:ext cx="19656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b="1">
                <a:solidFill>
                  <a:srgbClr val="D9EAD3"/>
                </a:solidFill>
                <a:latin typeface="Montserrat"/>
                <a:ea typeface="Montserrat"/>
                <a:cs typeface="Montserrat"/>
                <a:sym typeface="Montserrat"/>
              </a:rPr>
              <a:t>STACKED PREDICTIONS</a:t>
            </a:r>
            <a:endParaRPr sz="1100" b="1">
              <a:solidFill>
                <a:srgbClr val="D9EAD3"/>
              </a:solidFill>
              <a:latin typeface="Montserrat"/>
              <a:ea typeface="Montserrat"/>
              <a:cs typeface="Montserrat"/>
              <a:sym typeface="Montserrat"/>
            </a:endParaRPr>
          </a:p>
        </p:txBody>
      </p:sp>
      <p:sp>
        <p:nvSpPr>
          <p:cNvPr id="32" name="Google Shape;32;p5"/>
          <p:cNvSpPr txBox="1"/>
          <p:nvPr/>
        </p:nvSpPr>
        <p:spPr>
          <a:xfrm>
            <a:off x="0" y="3988425"/>
            <a:ext cx="19656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b="1">
                <a:solidFill>
                  <a:srgbClr val="D9EAD3"/>
                </a:solidFill>
                <a:latin typeface="Montserrat"/>
                <a:ea typeface="Montserrat"/>
                <a:cs typeface="Montserrat"/>
                <a:sym typeface="Montserrat"/>
              </a:rPr>
              <a:t>CONCLUSION</a:t>
            </a:r>
            <a:endParaRPr sz="1100" b="1">
              <a:solidFill>
                <a:srgbClr val="D9EAD3"/>
              </a:solidFill>
              <a:latin typeface="Montserrat"/>
              <a:ea typeface="Montserrat"/>
              <a:cs typeface="Montserrat"/>
              <a:sym typeface="Montserrat"/>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Left 3-column image">
  <p:cSld name="Left 3-column image">
    <p:spTree>
      <p:nvGrpSpPr>
        <p:cNvPr id="1" name="Shape 209"/>
        <p:cNvGrpSpPr/>
        <p:nvPr/>
      </p:nvGrpSpPr>
      <p:grpSpPr>
        <a:xfrm>
          <a:off x="0" y="0"/>
          <a:ext cx="0" cy="0"/>
          <a:chOff x="0" y="0"/>
          <a:chExt cx="0" cy="0"/>
        </a:xfrm>
      </p:grpSpPr>
      <p:sp>
        <p:nvSpPr>
          <p:cNvPr id="210" name="Google Shape;210;p42"/>
          <p:cNvSpPr txBox="1">
            <a:spLocks noGrp="1"/>
          </p:cNvSpPr>
          <p:nvPr>
            <p:ph type="title"/>
          </p:nvPr>
        </p:nvSpPr>
        <p:spPr>
          <a:xfrm>
            <a:off x="589619" y="311263"/>
            <a:ext cx="7251300" cy="766800"/>
          </a:xfrm>
          <a:prstGeom prst="rect">
            <a:avLst/>
          </a:prstGeom>
          <a:noFill/>
          <a:ln>
            <a:noFill/>
          </a:ln>
        </p:spPr>
        <p:txBody>
          <a:bodyPr spcFirstLastPara="1" wrap="square" lIns="0" tIns="0" rIns="0" bIns="0" anchor="b" anchorCtr="0">
            <a:noAutofit/>
          </a:bodyPr>
          <a:lstStyle>
            <a:lvl1pPr lvl="0" algn="l" rtl="0">
              <a:spcBef>
                <a:spcPts val="0"/>
              </a:spcBef>
              <a:spcAft>
                <a:spcPts val="0"/>
              </a:spcAft>
              <a:buClr>
                <a:srgbClr val="0B6A38"/>
              </a:buClr>
              <a:buSzPts val="1900"/>
              <a:buChar char="●"/>
              <a:defRPr sz="1500"/>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endParaRPr/>
          </a:p>
        </p:txBody>
      </p:sp>
      <p:sp>
        <p:nvSpPr>
          <p:cNvPr id="211" name="Google Shape;211;p42"/>
          <p:cNvSpPr txBox="1">
            <a:spLocks noGrp="1"/>
          </p:cNvSpPr>
          <p:nvPr>
            <p:ph type="body" idx="1"/>
          </p:nvPr>
        </p:nvSpPr>
        <p:spPr>
          <a:xfrm>
            <a:off x="590397" y="1447801"/>
            <a:ext cx="6487200" cy="4648500"/>
          </a:xfrm>
          <a:prstGeom prst="rect">
            <a:avLst/>
          </a:prstGeom>
          <a:solidFill>
            <a:srgbClr val="DCE0E3"/>
          </a:solidFill>
          <a:ln>
            <a:noFill/>
          </a:ln>
        </p:spPr>
        <p:txBody>
          <a:bodyPr spcFirstLastPara="1" wrap="square" lIns="0" tIns="45700" rIns="0" bIns="45700" anchor="ctr" anchorCtr="0">
            <a:noAutofit/>
          </a:bodyPr>
          <a:lstStyle>
            <a:lvl1pPr marL="457200" lvl="0" indent="-228600" algn="l" rtl="0">
              <a:lnSpc>
                <a:spcPct val="110000"/>
              </a:lnSpc>
              <a:spcBef>
                <a:spcPts val="0"/>
              </a:spcBef>
              <a:spcAft>
                <a:spcPts val="0"/>
              </a:spcAft>
              <a:buSzPts val="1500"/>
              <a:buNone/>
              <a:defRPr sz="1500"/>
            </a:lvl1pPr>
            <a:lvl2pPr marL="914400" lvl="1" indent="-228600" algn="l" rtl="0">
              <a:lnSpc>
                <a:spcPct val="110000"/>
              </a:lnSpc>
              <a:spcBef>
                <a:spcPts val="1200"/>
              </a:spcBef>
              <a:spcAft>
                <a:spcPts val="0"/>
              </a:spcAft>
              <a:buSzPts val="1200"/>
              <a:buNone/>
              <a:defRPr sz="1500"/>
            </a:lvl2pPr>
            <a:lvl3pPr marL="1371600" lvl="2" indent="-228600" algn="l" rtl="0">
              <a:lnSpc>
                <a:spcPct val="110000"/>
              </a:lnSpc>
              <a:spcBef>
                <a:spcPts val="1200"/>
              </a:spcBef>
              <a:spcAft>
                <a:spcPts val="0"/>
              </a:spcAft>
              <a:buSzPts val="1200"/>
              <a:buNone/>
              <a:defRPr sz="1500"/>
            </a:lvl3pPr>
            <a:lvl4pPr marL="1828800" lvl="3" indent="-228600" algn="l" rtl="0">
              <a:spcBef>
                <a:spcPts val="1200"/>
              </a:spcBef>
              <a:spcAft>
                <a:spcPts val="0"/>
              </a:spcAft>
              <a:buClr>
                <a:schemeClr val="dk1"/>
              </a:buClr>
              <a:buSzPts val="1100"/>
              <a:buNone/>
              <a:defRPr sz="1500"/>
            </a:lvl4pPr>
            <a:lvl5pPr marL="2286000" lvl="4" indent="-228600" algn="l" rtl="0">
              <a:spcBef>
                <a:spcPts val="300"/>
              </a:spcBef>
              <a:spcAft>
                <a:spcPts val="0"/>
              </a:spcAft>
              <a:buClr>
                <a:schemeClr val="dk1"/>
              </a:buClr>
              <a:buSzPts val="1100"/>
              <a:buNone/>
              <a:defRPr sz="1500"/>
            </a:lvl5pPr>
            <a:lvl6pPr marL="2743200" lvl="5" indent="-349250" algn="l" rtl="0">
              <a:spcBef>
                <a:spcPts val="400"/>
              </a:spcBef>
              <a:spcAft>
                <a:spcPts val="0"/>
              </a:spcAft>
              <a:buClr>
                <a:schemeClr val="dk1"/>
              </a:buClr>
              <a:buSzPts val="1900"/>
              <a:buChar char="■"/>
              <a:defRPr sz="1500"/>
            </a:lvl6pPr>
            <a:lvl7pPr marL="3200400" lvl="6" indent="-349250" algn="l" rtl="0">
              <a:spcBef>
                <a:spcPts val="400"/>
              </a:spcBef>
              <a:spcAft>
                <a:spcPts val="0"/>
              </a:spcAft>
              <a:buClr>
                <a:schemeClr val="dk1"/>
              </a:buClr>
              <a:buSzPts val="1900"/>
              <a:buChar char="●"/>
              <a:defRPr sz="1500"/>
            </a:lvl7pPr>
            <a:lvl8pPr marL="3657600" lvl="7" indent="-349250" algn="l" rtl="0">
              <a:spcBef>
                <a:spcPts val="400"/>
              </a:spcBef>
              <a:spcAft>
                <a:spcPts val="0"/>
              </a:spcAft>
              <a:buClr>
                <a:schemeClr val="dk1"/>
              </a:buClr>
              <a:buSzPts val="1900"/>
              <a:buChar char="○"/>
              <a:defRPr sz="1500"/>
            </a:lvl8pPr>
            <a:lvl9pPr marL="4114800" lvl="8" indent="-349250" algn="l" rtl="0">
              <a:spcBef>
                <a:spcPts val="400"/>
              </a:spcBef>
              <a:spcAft>
                <a:spcPts val="0"/>
              </a:spcAft>
              <a:buClr>
                <a:schemeClr val="dk1"/>
              </a:buClr>
              <a:buSzPts val="1900"/>
              <a:buChar char="■"/>
              <a:defRPr sz="1500"/>
            </a:lvl9pPr>
          </a:lstStyle>
          <a:p>
            <a:endParaRPr/>
          </a:p>
        </p:txBody>
      </p:sp>
      <p:sp>
        <p:nvSpPr>
          <p:cNvPr id="212" name="Google Shape;212;p42"/>
          <p:cNvSpPr txBox="1">
            <a:spLocks noGrp="1"/>
          </p:cNvSpPr>
          <p:nvPr>
            <p:ph type="body" idx="2"/>
          </p:nvPr>
        </p:nvSpPr>
        <p:spPr>
          <a:xfrm>
            <a:off x="7341141" y="1338048"/>
            <a:ext cx="4218000" cy="439200"/>
          </a:xfrm>
          <a:prstGeom prst="rect">
            <a:avLst/>
          </a:prstGeom>
          <a:noFill/>
          <a:ln>
            <a:noFill/>
          </a:ln>
        </p:spPr>
        <p:txBody>
          <a:bodyPr spcFirstLastPara="1" wrap="square" lIns="0" tIns="45700" rIns="0" bIns="45700" anchor="t" anchorCtr="0">
            <a:noAutofit/>
          </a:bodyPr>
          <a:lstStyle>
            <a:lvl1pPr marL="457200" lvl="0" indent="-228600" algn="l" rtl="0">
              <a:lnSpc>
                <a:spcPct val="110000"/>
              </a:lnSpc>
              <a:spcBef>
                <a:spcPts val="0"/>
              </a:spcBef>
              <a:spcAft>
                <a:spcPts val="0"/>
              </a:spcAft>
              <a:buSzPts val="1900"/>
              <a:buNone/>
              <a:defRPr sz="1900"/>
            </a:lvl1pPr>
            <a:lvl2pPr marL="914400" lvl="1" indent="-228600" algn="l" rtl="0">
              <a:lnSpc>
                <a:spcPct val="110000"/>
              </a:lnSpc>
              <a:spcBef>
                <a:spcPts val="1200"/>
              </a:spcBef>
              <a:spcAft>
                <a:spcPts val="0"/>
              </a:spcAft>
              <a:buSzPts val="1200"/>
              <a:buNone/>
              <a:defRPr sz="1500"/>
            </a:lvl2pPr>
            <a:lvl3pPr marL="1371600" lvl="2" indent="-228600" algn="l" rtl="0">
              <a:lnSpc>
                <a:spcPct val="110000"/>
              </a:lnSpc>
              <a:spcBef>
                <a:spcPts val="1200"/>
              </a:spcBef>
              <a:spcAft>
                <a:spcPts val="0"/>
              </a:spcAft>
              <a:buSzPts val="1200"/>
              <a:buNone/>
              <a:defRPr sz="1500"/>
            </a:lvl3pPr>
            <a:lvl4pPr marL="1828800" lvl="3" indent="-228600" algn="l" rtl="0">
              <a:spcBef>
                <a:spcPts val="1200"/>
              </a:spcBef>
              <a:spcAft>
                <a:spcPts val="0"/>
              </a:spcAft>
              <a:buClr>
                <a:schemeClr val="dk1"/>
              </a:buClr>
              <a:buSzPts val="1100"/>
              <a:buNone/>
              <a:defRPr sz="1500"/>
            </a:lvl4pPr>
            <a:lvl5pPr marL="2286000" lvl="4" indent="-228600" algn="l" rtl="0">
              <a:spcBef>
                <a:spcPts val="300"/>
              </a:spcBef>
              <a:spcAft>
                <a:spcPts val="0"/>
              </a:spcAft>
              <a:buClr>
                <a:schemeClr val="dk1"/>
              </a:buClr>
              <a:buSzPts val="1100"/>
              <a:buNone/>
              <a:defRPr sz="1500"/>
            </a:lvl5pPr>
            <a:lvl6pPr marL="2743200" lvl="5" indent="-349250" algn="l" rtl="0">
              <a:spcBef>
                <a:spcPts val="400"/>
              </a:spcBef>
              <a:spcAft>
                <a:spcPts val="0"/>
              </a:spcAft>
              <a:buClr>
                <a:schemeClr val="dk1"/>
              </a:buClr>
              <a:buSzPts val="1900"/>
              <a:buChar char="■"/>
              <a:defRPr sz="1500"/>
            </a:lvl6pPr>
            <a:lvl7pPr marL="3200400" lvl="6" indent="-349250" algn="l" rtl="0">
              <a:spcBef>
                <a:spcPts val="400"/>
              </a:spcBef>
              <a:spcAft>
                <a:spcPts val="0"/>
              </a:spcAft>
              <a:buClr>
                <a:schemeClr val="dk1"/>
              </a:buClr>
              <a:buSzPts val="1900"/>
              <a:buChar char="●"/>
              <a:defRPr sz="1500"/>
            </a:lvl7pPr>
            <a:lvl8pPr marL="3657600" lvl="7" indent="-349250" algn="l" rtl="0">
              <a:spcBef>
                <a:spcPts val="400"/>
              </a:spcBef>
              <a:spcAft>
                <a:spcPts val="0"/>
              </a:spcAft>
              <a:buClr>
                <a:schemeClr val="dk1"/>
              </a:buClr>
              <a:buSzPts val="1900"/>
              <a:buChar char="○"/>
              <a:defRPr sz="1500"/>
            </a:lvl8pPr>
            <a:lvl9pPr marL="4114800" lvl="8" indent="-349250" algn="l" rtl="0">
              <a:spcBef>
                <a:spcPts val="400"/>
              </a:spcBef>
              <a:spcAft>
                <a:spcPts val="0"/>
              </a:spcAft>
              <a:buClr>
                <a:schemeClr val="dk1"/>
              </a:buClr>
              <a:buSzPts val="1900"/>
              <a:buChar char="■"/>
              <a:defRPr sz="1500"/>
            </a:lvl9pPr>
          </a:lstStyle>
          <a:p>
            <a:endParaRPr/>
          </a:p>
        </p:txBody>
      </p:sp>
      <p:sp>
        <p:nvSpPr>
          <p:cNvPr id="213" name="Google Shape;213;p42"/>
          <p:cNvSpPr txBox="1">
            <a:spLocks noGrp="1"/>
          </p:cNvSpPr>
          <p:nvPr>
            <p:ph type="body" idx="3"/>
          </p:nvPr>
        </p:nvSpPr>
        <p:spPr>
          <a:xfrm>
            <a:off x="7341141" y="1792888"/>
            <a:ext cx="4218000" cy="4303200"/>
          </a:xfrm>
          <a:prstGeom prst="rect">
            <a:avLst/>
          </a:prstGeom>
          <a:noFill/>
          <a:ln>
            <a:noFill/>
          </a:ln>
        </p:spPr>
        <p:txBody>
          <a:bodyPr spcFirstLastPara="1" wrap="square" lIns="0" tIns="45700" rIns="0" bIns="45700" anchor="t" anchorCtr="0">
            <a:noAutofit/>
          </a:bodyPr>
          <a:lstStyle>
            <a:lvl1pPr marL="457200" lvl="0" indent="-323850" algn="l" rtl="0">
              <a:lnSpc>
                <a:spcPct val="100000"/>
              </a:lnSpc>
              <a:spcBef>
                <a:spcPts val="0"/>
              </a:spcBef>
              <a:spcAft>
                <a:spcPts val="0"/>
              </a:spcAft>
              <a:buSzPts val="1500"/>
              <a:buChar char="●"/>
              <a:defRPr sz="1500"/>
            </a:lvl1pPr>
            <a:lvl2pPr marL="914400" lvl="1" indent="-304800" algn="l" rtl="0">
              <a:lnSpc>
                <a:spcPct val="100000"/>
              </a:lnSpc>
              <a:spcBef>
                <a:spcPts val="1200"/>
              </a:spcBef>
              <a:spcAft>
                <a:spcPts val="0"/>
              </a:spcAft>
              <a:buSzPts val="1200"/>
              <a:buChar char="○"/>
              <a:defRPr sz="1200"/>
            </a:lvl2pPr>
            <a:lvl3pPr marL="1371600" lvl="2" indent="-304800" algn="l" rtl="0">
              <a:lnSpc>
                <a:spcPct val="100000"/>
              </a:lnSpc>
              <a:spcBef>
                <a:spcPts val="1200"/>
              </a:spcBef>
              <a:spcAft>
                <a:spcPts val="0"/>
              </a:spcAft>
              <a:buSzPts val="1200"/>
              <a:buChar char="■"/>
              <a:defRPr sz="1200"/>
            </a:lvl3pPr>
            <a:lvl4pPr marL="1828800" lvl="3" indent="-298450" algn="l" rtl="0">
              <a:lnSpc>
                <a:spcPct val="100000"/>
              </a:lnSpc>
              <a:spcBef>
                <a:spcPts val="1200"/>
              </a:spcBef>
              <a:spcAft>
                <a:spcPts val="0"/>
              </a:spcAft>
              <a:buClr>
                <a:schemeClr val="dk1"/>
              </a:buClr>
              <a:buSzPts val="1100"/>
              <a:buChar char="●"/>
              <a:defRPr sz="1100"/>
            </a:lvl4pPr>
            <a:lvl5pPr marL="2286000" lvl="4" indent="-298450" algn="l" rtl="0">
              <a:lnSpc>
                <a:spcPct val="100000"/>
              </a:lnSpc>
              <a:spcBef>
                <a:spcPts val="300"/>
              </a:spcBef>
              <a:spcAft>
                <a:spcPts val="0"/>
              </a:spcAft>
              <a:buClr>
                <a:schemeClr val="dk1"/>
              </a:buClr>
              <a:buSzPts val="1100"/>
              <a:buChar char="○"/>
              <a:defRPr sz="1100"/>
            </a:lvl5pPr>
            <a:lvl6pPr marL="2743200" lvl="5" indent="-349250" algn="l" rtl="0">
              <a:spcBef>
                <a:spcPts val="400"/>
              </a:spcBef>
              <a:spcAft>
                <a:spcPts val="0"/>
              </a:spcAft>
              <a:buClr>
                <a:schemeClr val="dk1"/>
              </a:buClr>
              <a:buSzPts val="1900"/>
              <a:buChar char="■"/>
              <a:defRPr sz="1900"/>
            </a:lvl6pPr>
            <a:lvl7pPr marL="3200400" lvl="6" indent="-349250" algn="l" rtl="0">
              <a:spcBef>
                <a:spcPts val="400"/>
              </a:spcBef>
              <a:spcAft>
                <a:spcPts val="0"/>
              </a:spcAft>
              <a:buClr>
                <a:schemeClr val="dk1"/>
              </a:buClr>
              <a:buSzPts val="1900"/>
              <a:buChar char="●"/>
              <a:defRPr sz="1900"/>
            </a:lvl7pPr>
            <a:lvl8pPr marL="3657600" lvl="7" indent="-349250" algn="l" rtl="0">
              <a:spcBef>
                <a:spcPts val="400"/>
              </a:spcBef>
              <a:spcAft>
                <a:spcPts val="0"/>
              </a:spcAft>
              <a:buClr>
                <a:schemeClr val="dk1"/>
              </a:buClr>
              <a:buSzPts val="1900"/>
              <a:buChar char="○"/>
              <a:defRPr sz="1900"/>
            </a:lvl8pPr>
            <a:lvl9pPr marL="4114800" lvl="8" indent="-349250" algn="l" rtl="0">
              <a:spcBef>
                <a:spcPts val="400"/>
              </a:spcBef>
              <a:spcAft>
                <a:spcPts val="0"/>
              </a:spcAft>
              <a:buClr>
                <a:schemeClr val="dk1"/>
              </a:buClr>
              <a:buSzPts val="1900"/>
              <a:buChar char="■"/>
              <a:defRPr sz="1900"/>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Right 3-column image">
  <p:cSld name="Right 3-column image">
    <p:spTree>
      <p:nvGrpSpPr>
        <p:cNvPr id="1" name="Shape 214"/>
        <p:cNvGrpSpPr/>
        <p:nvPr/>
      </p:nvGrpSpPr>
      <p:grpSpPr>
        <a:xfrm>
          <a:off x="0" y="0"/>
          <a:ext cx="0" cy="0"/>
          <a:chOff x="0" y="0"/>
          <a:chExt cx="0" cy="0"/>
        </a:xfrm>
      </p:grpSpPr>
      <p:sp>
        <p:nvSpPr>
          <p:cNvPr id="215" name="Google Shape;215;p43"/>
          <p:cNvSpPr txBox="1">
            <a:spLocks noGrp="1"/>
          </p:cNvSpPr>
          <p:nvPr>
            <p:ph type="title"/>
          </p:nvPr>
        </p:nvSpPr>
        <p:spPr>
          <a:xfrm>
            <a:off x="589624" y="302212"/>
            <a:ext cx="7251300" cy="766800"/>
          </a:xfrm>
          <a:prstGeom prst="rect">
            <a:avLst/>
          </a:prstGeom>
          <a:noFill/>
          <a:ln>
            <a:noFill/>
          </a:ln>
        </p:spPr>
        <p:txBody>
          <a:bodyPr spcFirstLastPara="1" wrap="square" lIns="0" tIns="0" rIns="0" bIns="0" anchor="b" anchorCtr="0">
            <a:noAutofit/>
          </a:bodyPr>
          <a:lstStyle>
            <a:lvl1pPr lvl="0" algn="l" rtl="0">
              <a:spcBef>
                <a:spcPts val="0"/>
              </a:spcBef>
              <a:spcAft>
                <a:spcPts val="0"/>
              </a:spcAft>
              <a:buClr>
                <a:srgbClr val="0B6A38"/>
              </a:buClr>
              <a:buSzPts val="1900"/>
              <a:buChar char="●"/>
              <a:defRPr sz="1500"/>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endParaRPr/>
          </a:p>
        </p:txBody>
      </p:sp>
      <p:sp>
        <p:nvSpPr>
          <p:cNvPr id="216" name="Google Shape;216;p43"/>
          <p:cNvSpPr txBox="1">
            <a:spLocks noGrp="1"/>
          </p:cNvSpPr>
          <p:nvPr>
            <p:ph type="body" idx="1"/>
          </p:nvPr>
        </p:nvSpPr>
        <p:spPr>
          <a:xfrm>
            <a:off x="5084249" y="1447799"/>
            <a:ext cx="6472800" cy="4648500"/>
          </a:xfrm>
          <a:prstGeom prst="rect">
            <a:avLst/>
          </a:prstGeom>
          <a:solidFill>
            <a:srgbClr val="DCE0E3"/>
          </a:solidFill>
          <a:ln>
            <a:noFill/>
          </a:ln>
        </p:spPr>
        <p:txBody>
          <a:bodyPr spcFirstLastPara="1" wrap="square" lIns="0" tIns="45700" rIns="0" bIns="45700" anchor="ctr" anchorCtr="0">
            <a:noAutofit/>
          </a:bodyPr>
          <a:lstStyle>
            <a:lvl1pPr marL="457200" lvl="0" indent="-228600" algn="l" rtl="0">
              <a:lnSpc>
                <a:spcPct val="110000"/>
              </a:lnSpc>
              <a:spcBef>
                <a:spcPts val="0"/>
              </a:spcBef>
              <a:spcAft>
                <a:spcPts val="0"/>
              </a:spcAft>
              <a:buSzPts val="1500"/>
              <a:buNone/>
              <a:defRPr sz="1500"/>
            </a:lvl1pPr>
            <a:lvl2pPr marL="914400" lvl="1" indent="-228600" algn="l" rtl="0">
              <a:lnSpc>
                <a:spcPct val="110000"/>
              </a:lnSpc>
              <a:spcBef>
                <a:spcPts val="1200"/>
              </a:spcBef>
              <a:spcAft>
                <a:spcPts val="0"/>
              </a:spcAft>
              <a:buSzPts val="1200"/>
              <a:buNone/>
              <a:defRPr sz="1500"/>
            </a:lvl2pPr>
            <a:lvl3pPr marL="1371600" lvl="2" indent="-228600" algn="l" rtl="0">
              <a:lnSpc>
                <a:spcPct val="110000"/>
              </a:lnSpc>
              <a:spcBef>
                <a:spcPts val="1200"/>
              </a:spcBef>
              <a:spcAft>
                <a:spcPts val="0"/>
              </a:spcAft>
              <a:buSzPts val="1200"/>
              <a:buNone/>
              <a:defRPr sz="1500"/>
            </a:lvl3pPr>
            <a:lvl4pPr marL="1828800" lvl="3" indent="-228600" algn="l" rtl="0">
              <a:spcBef>
                <a:spcPts val="1200"/>
              </a:spcBef>
              <a:spcAft>
                <a:spcPts val="0"/>
              </a:spcAft>
              <a:buClr>
                <a:schemeClr val="dk1"/>
              </a:buClr>
              <a:buSzPts val="1100"/>
              <a:buNone/>
              <a:defRPr sz="1500"/>
            </a:lvl4pPr>
            <a:lvl5pPr marL="2286000" lvl="4" indent="-228600" algn="l" rtl="0">
              <a:spcBef>
                <a:spcPts val="300"/>
              </a:spcBef>
              <a:spcAft>
                <a:spcPts val="0"/>
              </a:spcAft>
              <a:buClr>
                <a:schemeClr val="dk1"/>
              </a:buClr>
              <a:buSzPts val="1100"/>
              <a:buNone/>
              <a:defRPr sz="1500"/>
            </a:lvl5pPr>
            <a:lvl6pPr marL="2743200" lvl="5" indent="-349250" algn="l" rtl="0">
              <a:spcBef>
                <a:spcPts val="400"/>
              </a:spcBef>
              <a:spcAft>
                <a:spcPts val="0"/>
              </a:spcAft>
              <a:buClr>
                <a:schemeClr val="dk1"/>
              </a:buClr>
              <a:buSzPts val="1900"/>
              <a:buChar char="■"/>
              <a:defRPr sz="1500"/>
            </a:lvl6pPr>
            <a:lvl7pPr marL="3200400" lvl="6" indent="-349250" algn="l" rtl="0">
              <a:spcBef>
                <a:spcPts val="400"/>
              </a:spcBef>
              <a:spcAft>
                <a:spcPts val="0"/>
              </a:spcAft>
              <a:buClr>
                <a:schemeClr val="dk1"/>
              </a:buClr>
              <a:buSzPts val="1900"/>
              <a:buChar char="●"/>
              <a:defRPr sz="1500"/>
            </a:lvl7pPr>
            <a:lvl8pPr marL="3657600" lvl="7" indent="-349250" algn="l" rtl="0">
              <a:spcBef>
                <a:spcPts val="400"/>
              </a:spcBef>
              <a:spcAft>
                <a:spcPts val="0"/>
              </a:spcAft>
              <a:buClr>
                <a:schemeClr val="dk1"/>
              </a:buClr>
              <a:buSzPts val="1900"/>
              <a:buChar char="○"/>
              <a:defRPr sz="1500"/>
            </a:lvl8pPr>
            <a:lvl9pPr marL="4114800" lvl="8" indent="-349250" algn="l" rtl="0">
              <a:spcBef>
                <a:spcPts val="400"/>
              </a:spcBef>
              <a:spcAft>
                <a:spcPts val="0"/>
              </a:spcAft>
              <a:buClr>
                <a:schemeClr val="dk1"/>
              </a:buClr>
              <a:buSzPts val="1900"/>
              <a:buChar char="■"/>
              <a:defRPr sz="1500"/>
            </a:lvl9pPr>
          </a:lstStyle>
          <a:p>
            <a:endParaRPr/>
          </a:p>
        </p:txBody>
      </p:sp>
      <p:sp>
        <p:nvSpPr>
          <p:cNvPr id="217" name="Google Shape;217;p43"/>
          <p:cNvSpPr txBox="1">
            <a:spLocks noGrp="1"/>
          </p:cNvSpPr>
          <p:nvPr>
            <p:ph type="body" idx="2"/>
          </p:nvPr>
        </p:nvSpPr>
        <p:spPr>
          <a:xfrm>
            <a:off x="590773" y="1339164"/>
            <a:ext cx="4240200" cy="439200"/>
          </a:xfrm>
          <a:prstGeom prst="rect">
            <a:avLst/>
          </a:prstGeom>
          <a:noFill/>
          <a:ln>
            <a:noFill/>
          </a:ln>
        </p:spPr>
        <p:txBody>
          <a:bodyPr spcFirstLastPara="1" wrap="square" lIns="0" tIns="45700" rIns="0" bIns="45700" anchor="t" anchorCtr="0">
            <a:noAutofit/>
          </a:bodyPr>
          <a:lstStyle>
            <a:lvl1pPr marL="457200" lvl="0" indent="-228600" algn="l" rtl="0">
              <a:lnSpc>
                <a:spcPct val="110000"/>
              </a:lnSpc>
              <a:spcBef>
                <a:spcPts val="0"/>
              </a:spcBef>
              <a:spcAft>
                <a:spcPts val="0"/>
              </a:spcAft>
              <a:buSzPts val="1900"/>
              <a:buNone/>
              <a:defRPr sz="1900"/>
            </a:lvl1pPr>
            <a:lvl2pPr marL="914400" lvl="1" indent="-228600" algn="l" rtl="0">
              <a:lnSpc>
                <a:spcPct val="110000"/>
              </a:lnSpc>
              <a:spcBef>
                <a:spcPts val="1200"/>
              </a:spcBef>
              <a:spcAft>
                <a:spcPts val="0"/>
              </a:spcAft>
              <a:buSzPts val="1200"/>
              <a:buNone/>
              <a:defRPr sz="1500"/>
            </a:lvl2pPr>
            <a:lvl3pPr marL="1371600" lvl="2" indent="-228600" algn="l" rtl="0">
              <a:lnSpc>
                <a:spcPct val="110000"/>
              </a:lnSpc>
              <a:spcBef>
                <a:spcPts val="1200"/>
              </a:spcBef>
              <a:spcAft>
                <a:spcPts val="0"/>
              </a:spcAft>
              <a:buSzPts val="1200"/>
              <a:buNone/>
              <a:defRPr sz="1500"/>
            </a:lvl3pPr>
            <a:lvl4pPr marL="1828800" lvl="3" indent="-228600" algn="l" rtl="0">
              <a:spcBef>
                <a:spcPts val="1200"/>
              </a:spcBef>
              <a:spcAft>
                <a:spcPts val="0"/>
              </a:spcAft>
              <a:buClr>
                <a:schemeClr val="dk1"/>
              </a:buClr>
              <a:buSzPts val="1100"/>
              <a:buNone/>
              <a:defRPr sz="1500"/>
            </a:lvl4pPr>
            <a:lvl5pPr marL="2286000" lvl="4" indent="-228600" algn="l" rtl="0">
              <a:spcBef>
                <a:spcPts val="300"/>
              </a:spcBef>
              <a:spcAft>
                <a:spcPts val="0"/>
              </a:spcAft>
              <a:buClr>
                <a:schemeClr val="dk1"/>
              </a:buClr>
              <a:buSzPts val="1100"/>
              <a:buNone/>
              <a:defRPr sz="1500"/>
            </a:lvl5pPr>
            <a:lvl6pPr marL="2743200" lvl="5" indent="-349250" algn="l" rtl="0">
              <a:spcBef>
                <a:spcPts val="400"/>
              </a:spcBef>
              <a:spcAft>
                <a:spcPts val="0"/>
              </a:spcAft>
              <a:buClr>
                <a:schemeClr val="dk1"/>
              </a:buClr>
              <a:buSzPts val="1900"/>
              <a:buChar char="■"/>
              <a:defRPr sz="1500"/>
            </a:lvl6pPr>
            <a:lvl7pPr marL="3200400" lvl="6" indent="-349250" algn="l" rtl="0">
              <a:spcBef>
                <a:spcPts val="400"/>
              </a:spcBef>
              <a:spcAft>
                <a:spcPts val="0"/>
              </a:spcAft>
              <a:buClr>
                <a:schemeClr val="dk1"/>
              </a:buClr>
              <a:buSzPts val="1900"/>
              <a:buChar char="●"/>
              <a:defRPr sz="1500"/>
            </a:lvl7pPr>
            <a:lvl8pPr marL="3657600" lvl="7" indent="-349250" algn="l" rtl="0">
              <a:spcBef>
                <a:spcPts val="400"/>
              </a:spcBef>
              <a:spcAft>
                <a:spcPts val="0"/>
              </a:spcAft>
              <a:buClr>
                <a:schemeClr val="dk1"/>
              </a:buClr>
              <a:buSzPts val="1900"/>
              <a:buChar char="○"/>
              <a:defRPr sz="1500"/>
            </a:lvl8pPr>
            <a:lvl9pPr marL="4114800" lvl="8" indent="-349250" algn="l" rtl="0">
              <a:spcBef>
                <a:spcPts val="400"/>
              </a:spcBef>
              <a:spcAft>
                <a:spcPts val="0"/>
              </a:spcAft>
              <a:buClr>
                <a:schemeClr val="dk1"/>
              </a:buClr>
              <a:buSzPts val="1900"/>
              <a:buChar char="■"/>
              <a:defRPr sz="1500"/>
            </a:lvl9pPr>
          </a:lstStyle>
          <a:p>
            <a:endParaRPr/>
          </a:p>
        </p:txBody>
      </p:sp>
      <p:sp>
        <p:nvSpPr>
          <p:cNvPr id="218" name="Google Shape;218;p43"/>
          <p:cNvSpPr txBox="1">
            <a:spLocks noGrp="1"/>
          </p:cNvSpPr>
          <p:nvPr>
            <p:ph type="body" idx="3"/>
          </p:nvPr>
        </p:nvSpPr>
        <p:spPr>
          <a:xfrm>
            <a:off x="590773" y="1794005"/>
            <a:ext cx="4240200" cy="4302000"/>
          </a:xfrm>
          <a:prstGeom prst="rect">
            <a:avLst/>
          </a:prstGeom>
          <a:noFill/>
          <a:ln>
            <a:noFill/>
          </a:ln>
        </p:spPr>
        <p:txBody>
          <a:bodyPr spcFirstLastPara="1" wrap="square" lIns="0" tIns="45700" rIns="0" bIns="45700" anchor="t" anchorCtr="0">
            <a:noAutofit/>
          </a:bodyPr>
          <a:lstStyle>
            <a:lvl1pPr marL="457200" lvl="0" indent="-323850" algn="l" rtl="0">
              <a:lnSpc>
                <a:spcPct val="100000"/>
              </a:lnSpc>
              <a:spcBef>
                <a:spcPts val="0"/>
              </a:spcBef>
              <a:spcAft>
                <a:spcPts val="0"/>
              </a:spcAft>
              <a:buSzPts val="1500"/>
              <a:buChar char="●"/>
              <a:defRPr sz="1500"/>
            </a:lvl1pPr>
            <a:lvl2pPr marL="914400" lvl="1" indent="-304800" algn="l" rtl="0">
              <a:lnSpc>
                <a:spcPct val="100000"/>
              </a:lnSpc>
              <a:spcBef>
                <a:spcPts val="1200"/>
              </a:spcBef>
              <a:spcAft>
                <a:spcPts val="0"/>
              </a:spcAft>
              <a:buSzPts val="1200"/>
              <a:buChar char="○"/>
              <a:defRPr sz="1200"/>
            </a:lvl2pPr>
            <a:lvl3pPr marL="1371600" lvl="2" indent="-304800" algn="l" rtl="0">
              <a:lnSpc>
                <a:spcPct val="100000"/>
              </a:lnSpc>
              <a:spcBef>
                <a:spcPts val="1200"/>
              </a:spcBef>
              <a:spcAft>
                <a:spcPts val="0"/>
              </a:spcAft>
              <a:buSzPts val="1200"/>
              <a:buChar char="■"/>
              <a:defRPr sz="1200"/>
            </a:lvl3pPr>
            <a:lvl4pPr marL="1828800" lvl="3" indent="-298450" algn="l" rtl="0">
              <a:lnSpc>
                <a:spcPct val="100000"/>
              </a:lnSpc>
              <a:spcBef>
                <a:spcPts val="1200"/>
              </a:spcBef>
              <a:spcAft>
                <a:spcPts val="0"/>
              </a:spcAft>
              <a:buClr>
                <a:schemeClr val="dk1"/>
              </a:buClr>
              <a:buSzPts val="1100"/>
              <a:buChar char="●"/>
              <a:defRPr sz="1100"/>
            </a:lvl4pPr>
            <a:lvl5pPr marL="2286000" lvl="4" indent="-298450" algn="l" rtl="0">
              <a:lnSpc>
                <a:spcPct val="100000"/>
              </a:lnSpc>
              <a:spcBef>
                <a:spcPts val="300"/>
              </a:spcBef>
              <a:spcAft>
                <a:spcPts val="0"/>
              </a:spcAft>
              <a:buClr>
                <a:schemeClr val="dk1"/>
              </a:buClr>
              <a:buSzPts val="1100"/>
              <a:buChar char="○"/>
              <a:defRPr sz="1100"/>
            </a:lvl5pPr>
            <a:lvl6pPr marL="2743200" lvl="5" indent="-349250" algn="l" rtl="0">
              <a:spcBef>
                <a:spcPts val="400"/>
              </a:spcBef>
              <a:spcAft>
                <a:spcPts val="0"/>
              </a:spcAft>
              <a:buClr>
                <a:schemeClr val="dk1"/>
              </a:buClr>
              <a:buSzPts val="1900"/>
              <a:buChar char="■"/>
              <a:defRPr sz="1900"/>
            </a:lvl6pPr>
            <a:lvl7pPr marL="3200400" lvl="6" indent="-349250" algn="l" rtl="0">
              <a:spcBef>
                <a:spcPts val="400"/>
              </a:spcBef>
              <a:spcAft>
                <a:spcPts val="0"/>
              </a:spcAft>
              <a:buClr>
                <a:schemeClr val="dk1"/>
              </a:buClr>
              <a:buSzPts val="1900"/>
              <a:buChar char="●"/>
              <a:defRPr sz="1900"/>
            </a:lvl7pPr>
            <a:lvl8pPr marL="3657600" lvl="7" indent="-349250" algn="l" rtl="0">
              <a:spcBef>
                <a:spcPts val="400"/>
              </a:spcBef>
              <a:spcAft>
                <a:spcPts val="0"/>
              </a:spcAft>
              <a:buClr>
                <a:schemeClr val="dk1"/>
              </a:buClr>
              <a:buSzPts val="1900"/>
              <a:buChar char="○"/>
              <a:defRPr sz="1900"/>
            </a:lvl8pPr>
            <a:lvl9pPr marL="4114800" lvl="8" indent="-349250" algn="l" rtl="0">
              <a:spcBef>
                <a:spcPts val="400"/>
              </a:spcBef>
              <a:spcAft>
                <a:spcPts val="0"/>
              </a:spcAft>
              <a:buClr>
                <a:schemeClr val="dk1"/>
              </a:buClr>
              <a:buSzPts val="1900"/>
              <a:buChar char="■"/>
              <a:defRPr sz="1900"/>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Left 4-column image">
  <p:cSld name="Left 4-column image">
    <p:spTree>
      <p:nvGrpSpPr>
        <p:cNvPr id="1" name="Shape 219"/>
        <p:cNvGrpSpPr/>
        <p:nvPr/>
      </p:nvGrpSpPr>
      <p:grpSpPr>
        <a:xfrm>
          <a:off x="0" y="0"/>
          <a:ext cx="0" cy="0"/>
          <a:chOff x="0" y="0"/>
          <a:chExt cx="0" cy="0"/>
        </a:xfrm>
      </p:grpSpPr>
      <p:sp>
        <p:nvSpPr>
          <p:cNvPr id="220" name="Google Shape;220;p44"/>
          <p:cNvSpPr txBox="1">
            <a:spLocks noGrp="1"/>
          </p:cNvSpPr>
          <p:nvPr>
            <p:ph type="title"/>
          </p:nvPr>
        </p:nvSpPr>
        <p:spPr>
          <a:xfrm>
            <a:off x="589619" y="311263"/>
            <a:ext cx="7251300" cy="766800"/>
          </a:xfrm>
          <a:prstGeom prst="rect">
            <a:avLst/>
          </a:prstGeom>
          <a:noFill/>
          <a:ln>
            <a:noFill/>
          </a:ln>
        </p:spPr>
        <p:txBody>
          <a:bodyPr spcFirstLastPara="1" wrap="square" lIns="0" tIns="0" rIns="0" bIns="0" anchor="b" anchorCtr="0">
            <a:noAutofit/>
          </a:bodyPr>
          <a:lstStyle>
            <a:lvl1pPr lvl="0" algn="l" rtl="0">
              <a:spcBef>
                <a:spcPts val="0"/>
              </a:spcBef>
              <a:spcAft>
                <a:spcPts val="0"/>
              </a:spcAft>
              <a:buClr>
                <a:srgbClr val="0B6A38"/>
              </a:buClr>
              <a:buSzPts val="1900"/>
              <a:buChar char="●"/>
              <a:defRPr sz="1500"/>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endParaRPr/>
          </a:p>
        </p:txBody>
      </p:sp>
      <p:sp>
        <p:nvSpPr>
          <p:cNvPr id="221" name="Google Shape;221;p44"/>
          <p:cNvSpPr txBox="1">
            <a:spLocks noGrp="1"/>
          </p:cNvSpPr>
          <p:nvPr>
            <p:ph type="body" idx="1"/>
          </p:nvPr>
        </p:nvSpPr>
        <p:spPr>
          <a:xfrm>
            <a:off x="590397" y="1447801"/>
            <a:ext cx="8744100" cy="4648500"/>
          </a:xfrm>
          <a:prstGeom prst="rect">
            <a:avLst/>
          </a:prstGeom>
          <a:solidFill>
            <a:srgbClr val="DCE0E3"/>
          </a:solidFill>
          <a:ln>
            <a:noFill/>
          </a:ln>
        </p:spPr>
        <p:txBody>
          <a:bodyPr spcFirstLastPara="1" wrap="square" lIns="0" tIns="45700" rIns="0" bIns="45700" anchor="ctr" anchorCtr="0">
            <a:noAutofit/>
          </a:bodyPr>
          <a:lstStyle>
            <a:lvl1pPr marL="457200" lvl="0" indent="-228600" algn="l" rtl="0">
              <a:lnSpc>
                <a:spcPct val="110000"/>
              </a:lnSpc>
              <a:spcBef>
                <a:spcPts val="0"/>
              </a:spcBef>
              <a:spcAft>
                <a:spcPts val="0"/>
              </a:spcAft>
              <a:buSzPts val="1500"/>
              <a:buNone/>
              <a:defRPr sz="1500"/>
            </a:lvl1pPr>
            <a:lvl2pPr marL="914400" lvl="1" indent="-228600" algn="l" rtl="0">
              <a:lnSpc>
                <a:spcPct val="110000"/>
              </a:lnSpc>
              <a:spcBef>
                <a:spcPts val="1200"/>
              </a:spcBef>
              <a:spcAft>
                <a:spcPts val="0"/>
              </a:spcAft>
              <a:buSzPts val="1200"/>
              <a:buNone/>
              <a:defRPr sz="1500"/>
            </a:lvl2pPr>
            <a:lvl3pPr marL="1371600" lvl="2" indent="-228600" algn="l" rtl="0">
              <a:lnSpc>
                <a:spcPct val="110000"/>
              </a:lnSpc>
              <a:spcBef>
                <a:spcPts val="1200"/>
              </a:spcBef>
              <a:spcAft>
                <a:spcPts val="0"/>
              </a:spcAft>
              <a:buSzPts val="1200"/>
              <a:buNone/>
              <a:defRPr sz="1500"/>
            </a:lvl3pPr>
            <a:lvl4pPr marL="1828800" lvl="3" indent="-228600" algn="l" rtl="0">
              <a:spcBef>
                <a:spcPts val="1200"/>
              </a:spcBef>
              <a:spcAft>
                <a:spcPts val="0"/>
              </a:spcAft>
              <a:buClr>
                <a:schemeClr val="dk1"/>
              </a:buClr>
              <a:buSzPts val="1100"/>
              <a:buNone/>
              <a:defRPr sz="1500"/>
            </a:lvl4pPr>
            <a:lvl5pPr marL="2286000" lvl="4" indent="-228600" algn="l" rtl="0">
              <a:spcBef>
                <a:spcPts val="300"/>
              </a:spcBef>
              <a:spcAft>
                <a:spcPts val="0"/>
              </a:spcAft>
              <a:buClr>
                <a:schemeClr val="dk1"/>
              </a:buClr>
              <a:buSzPts val="1100"/>
              <a:buNone/>
              <a:defRPr sz="1500"/>
            </a:lvl5pPr>
            <a:lvl6pPr marL="2743200" lvl="5" indent="-349250" algn="l" rtl="0">
              <a:spcBef>
                <a:spcPts val="400"/>
              </a:spcBef>
              <a:spcAft>
                <a:spcPts val="0"/>
              </a:spcAft>
              <a:buClr>
                <a:schemeClr val="dk1"/>
              </a:buClr>
              <a:buSzPts val="1900"/>
              <a:buChar char="■"/>
              <a:defRPr sz="1500"/>
            </a:lvl6pPr>
            <a:lvl7pPr marL="3200400" lvl="6" indent="-349250" algn="l" rtl="0">
              <a:spcBef>
                <a:spcPts val="400"/>
              </a:spcBef>
              <a:spcAft>
                <a:spcPts val="0"/>
              </a:spcAft>
              <a:buClr>
                <a:schemeClr val="dk1"/>
              </a:buClr>
              <a:buSzPts val="1900"/>
              <a:buChar char="●"/>
              <a:defRPr sz="1500"/>
            </a:lvl7pPr>
            <a:lvl8pPr marL="3657600" lvl="7" indent="-349250" algn="l" rtl="0">
              <a:spcBef>
                <a:spcPts val="400"/>
              </a:spcBef>
              <a:spcAft>
                <a:spcPts val="0"/>
              </a:spcAft>
              <a:buClr>
                <a:schemeClr val="dk1"/>
              </a:buClr>
              <a:buSzPts val="1900"/>
              <a:buChar char="○"/>
              <a:defRPr sz="1500"/>
            </a:lvl8pPr>
            <a:lvl9pPr marL="4114800" lvl="8" indent="-349250" algn="l" rtl="0">
              <a:spcBef>
                <a:spcPts val="400"/>
              </a:spcBef>
              <a:spcAft>
                <a:spcPts val="0"/>
              </a:spcAft>
              <a:buClr>
                <a:schemeClr val="dk1"/>
              </a:buClr>
              <a:buSzPts val="1900"/>
              <a:buChar char="■"/>
              <a:defRPr sz="1500"/>
            </a:lvl9pPr>
          </a:lstStyle>
          <a:p>
            <a:endParaRPr/>
          </a:p>
        </p:txBody>
      </p:sp>
      <p:sp>
        <p:nvSpPr>
          <p:cNvPr id="222" name="Google Shape;222;p44"/>
          <p:cNvSpPr txBox="1">
            <a:spLocks noGrp="1"/>
          </p:cNvSpPr>
          <p:nvPr>
            <p:ph type="body" idx="2"/>
          </p:nvPr>
        </p:nvSpPr>
        <p:spPr>
          <a:xfrm>
            <a:off x="9572530" y="1338049"/>
            <a:ext cx="1987200" cy="439200"/>
          </a:xfrm>
          <a:prstGeom prst="rect">
            <a:avLst/>
          </a:prstGeom>
          <a:noFill/>
          <a:ln>
            <a:noFill/>
          </a:ln>
        </p:spPr>
        <p:txBody>
          <a:bodyPr spcFirstLastPara="1" wrap="square" lIns="0" tIns="45700" rIns="0" bIns="45700" anchor="t" anchorCtr="0">
            <a:noAutofit/>
          </a:bodyPr>
          <a:lstStyle>
            <a:lvl1pPr marL="457200" lvl="0" indent="-228600" algn="l" rtl="0">
              <a:lnSpc>
                <a:spcPct val="110000"/>
              </a:lnSpc>
              <a:spcBef>
                <a:spcPts val="0"/>
              </a:spcBef>
              <a:spcAft>
                <a:spcPts val="0"/>
              </a:spcAft>
              <a:buSzPts val="1900"/>
              <a:buNone/>
              <a:defRPr sz="1900"/>
            </a:lvl1pPr>
            <a:lvl2pPr marL="914400" lvl="1" indent="-228600" algn="l" rtl="0">
              <a:lnSpc>
                <a:spcPct val="110000"/>
              </a:lnSpc>
              <a:spcBef>
                <a:spcPts val="1200"/>
              </a:spcBef>
              <a:spcAft>
                <a:spcPts val="0"/>
              </a:spcAft>
              <a:buSzPts val="1200"/>
              <a:buNone/>
              <a:defRPr sz="1500"/>
            </a:lvl2pPr>
            <a:lvl3pPr marL="1371600" lvl="2" indent="-228600" algn="l" rtl="0">
              <a:lnSpc>
                <a:spcPct val="110000"/>
              </a:lnSpc>
              <a:spcBef>
                <a:spcPts val="1200"/>
              </a:spcBef>
              <a:spcAft>
                <a:spcPts val="0"/>
              </a:spcAft>
              <a:buSzPts val="1200"/>
              <a:buNone/>
              <a:defRPr sz="1500"/>
            </a:lvl3pPr>
            <a:lvl4pPr marL="1828800" lvl="3" indent="-228600" algn="l" rtl="0">
              <a:spcBef>
                <a:spcPts val="1200"/>
              </a:spcBef>
              <a:spcAft>
                <a:spcPts val="0"/>
              </a:spcAft>
              <a:buClr>
                <a:schemeClr val="dk1"/>
              </a:buClr>
              <a:buSzPts val="1100"/>
              <a:buNone/>
              <a:defRPr sz="1500"/>
            </a:lvl4pPr>
            <a:lvl5pPr marL="2286000" lvl="4" indent="-228600" algn="l" rtl="0">
              <a:spcBef>
                <a:spcPts val="300"/>
              </a:spcBef>
              <a:spcAft>
                <a:spcPts val="0"/>
              </a:spcAft>
              <a:buClr>
                <a:schemeClr val="dk1"/>
              </a:buClr>
              <a:buSzPts val="1100"/>
              <a:buNone/>
              <a:defRPr sz="1500"/>
            </a:lvl5pPr>
            <a:lvl6pPr marL="2743200" lvl="5" indent="-349250" algn="l" rtl="0">
              <a:spcBef>
                <a:spcPts val="400"/>
              </a:spcBef>
              <a:spcAft>
                <a:spcPts val="0"/>
              </a:spcAft>
              <a:buClr>
                <a:schemeClr val="dk1"/>
              </a:buClr>
              <a:buSzPts val="1900"/>
              <a:buChar char="■"/>
              <a:defRPr sz="1500"/>
            </a:lvl6pPr>
            <a:lvl7pPr marL="3200400" lvl="6" indent="-349250" algn="l" rtl="0">
              <a:spcBef>
                <a:spcPts val="400"/>
              </a:spcBef>
              <a:spcAft>
                <a:spcPts val="0"/>
              </a:spcAft>
              <a:buClr>
                <a:schemeClr val="dk1"/>
              </a:buClr>
              <a:buSzPts val="1900"/>
              <a:buChar char="●"/>
              <a:defRPr sz="1500"/>
            </a:lvl7pPr>
            <a:lvl8pPr marL="3657600" lvl="7" indent="-349250" algn="l" rtl="0">
              <a:spcBef>
                <a:spcPts val="400"/>
              </a:spcBef>
              <a:spcAft>
                <a:spcPts val="0"/>
              </a:spcAft>
              <a:buClr>
                <a:schemeClr val="dk1"/>
              </a:buClr>
              <a:buSzPts val="1900"/>
              <a:buChar char="○"/>
              <a:defRPr sz="1500"/>
            </a:lvl8pPr>
            <a:lvl9pPr marL="4114800" lvl="8" indent="-349250" algn="l" rtl="0">
              <a:spcBef>
                <a:spcPts val="400"/>
              </a:spcBef>
              <a:spcAft>
                <a:spcPts val="0"/>
              </a:spcAft>
              <a:buClr>
                <a:schemeClr val="dk1"/>
              </a:buClr>
              <a:buSzPts val="1900"/>
              <a:buChar char="■"/>
              <a:defRPr sz="1500"/>
            </a:lvl9pPr>
          </a:lstStyle>
          <a:p>
            <a:endParaRPr/>
          </a:p>
        </p:txBody>
      </p:sp>
      <p:sp>
        <p:nvSpPr>
          <p:cNvPr id="223" name="Google Shape;223;p44"/>
          <p:cNvSpPr txBox="1">
            <a:spLocks noGrp="1"/>
          </p:cNvSpPr>
          <p:nvPr>
            <p:ph type="body" idx="3"/>
          </p:nvPr>
        </p:nvSpPr>
        <p:spPr>
          <a:xfrm>
            <a:off x="9572530" y="1792889"/>
            <a:ext cx="1987200" cy="4303200"/>
          </a:xfrm>
          <a:prstGeom prst="rect">
            <a:avLst/>
          </a:prstGeom>
          <a:noFill/>
          <a:ln>
            <a:noFill/>
          </a:ln>
        </p:spPr>
        <p:txBody>
          <a:bodyPr spcFirstLastPara="1" wrap="square" lIns="0" tIns="45700" rIns="0" bIns="45700" anchor="t" anchorCtr="0">
            <a:noAutofit/>
          </a:bodyPr>
          <a:lstStyle>
            <a:lvl1pPr marL="457200" lvl="0" indent="-304800" algn="l" rtl="0">
              <a:lnSpc>
                <a:spcPct val="100000"/>
              </a:lnSpc>
              <a:spcBef>
                <a:spcPts val="0"/>
              </a:spcBef>
              <a:spcAft>
                <a:spcPts val="0"/>
              </a:spcAft>
              <a:buSzPts val="1200"/>
              <a:buChar char="●"/>
              <a:defRPr sz="1200"/>
            </a:lvl1pPr>
            <a:lvl2pPr marL="914400" lvl="1" indent="-298450" algn="l" rtl="0">
              <a:lnSpc>
                <a:spcPct val="100000"/>
              </a:lnSpc>
              <a:spcBef>
                <a:spcPts val="1200"/>
              </a:spcBef>
              <a:spcAft>
                <a:spcPts val="0"/>
              </a:spcAft>
              <a:buSzPts val="1100"/>
              <a:buChar char="○"/>
              <a:defRPr sz="1100"/>
            </a:lvl2pPr>
            <a:lvl3pPr marL="1371600" lvl="2" indent="-298450" algn="l" rtl="0">
              <a:lnSpc>
                <a:spcPct val="100000"/>
              </a:lnSpc>
              <a:spcBef>
                <a:spcPts val="1200"/>
              </a:spcBef>
              <a:spcAft>
                <a:spcPts val="0"/>
              </a:spcAft>
              <a:buSzPts val="1100"/>
              <a:buChar char="■"/>
              <a:defRPr sz="1100"/>
            </a:lvl3pPr>
            <a:lvl4pPr marL="1828800" lvl="3" indent="-298450" algn="l" rtl="0">
              <a:lnSpc>
                <a:spcPct val="100000"/>
              </a:lnSpc>
              <a:spcBef>
                <a:spcPts val="1200"/>
              </a:spcBef>
              <a:spcAft>
                <a:spcPts val="0"/>
              </a:spcAft>
              <a:buClr>
                <a:schemeClr val="dk1"/>
              </a:buClr>
              <a:buSzPts val="1100"/>
              <a:buChar char="●"/>
              <a:defRPr sz="1100"/>
            </a:lvl4pPr>
            <a:lvl5pPr marL="2286000" lvl="4" indent="-298450" algn="l" rtl="0">
              <a:lnSpc>
                <a:spcPct val="100000"/>
              </a:lnSpc>
              <a:spcBef>
                <a:spcPts val="300"/>
              </a:spcBef>
              <a:spcAft>
                <a:spcPts val="0"/>
              </a:spcAft>
              <a:buClr>
                <a:schemeClr val="dk1"/>
              </a:buClr>
              <a:buSzPts val="1100"/>
              <a:buChar char="○"/>
              <a:defRPr sz="1100"/>
            </a:lvl5pPr>
            <a:lvl6pPr marL="2743200" lvl="5" indent="-349250" algn="l" rtl="0">
              <a:spcBef>
                <a:spcPts val="400"/>
              </a:spcBef>
              <a:spcAft>
                <a:spcPts val="0"/>
              </a:spcAft>
              <a:buClr>
                <a:schemeClr val="dk1"/>
              </a:buClr>
              <a:buSzPts val="1900"/>
              <a:buChar char="■"/>
              <a:defRPr sz="1900"/>
            </a:lvl6pPr>
            <a:lvl7pPr marL="3200400" lvl="6" indent="-349250" algn="l" rtl="0">
              <a:spcBef>
                <a:spcPts val="400"/>
              </a:spcBef>
              <a:spcAft>
                <a:spcPts val="0"/>
              </a:spcAft>
              <a:buClr>
                <a:schemeClr val="dk1"/>
              </a:buClr>
              <a:buSzPts val="1900"/>
              <a:buChar char="●"/>
              <a:defRPr sz="1900"/>
            </a:lvl7pPr>
            <a:lvl8pPr marL="3657600" lvl="7" indent="-349250" algn="l" rtl="0">
              <a:spcBef>
                <a:spcPts val="400"/>
              </a:spcBef>
              <a:spcAft>
                <a:spcPts val="0"/>
              </a:spcAft>
              <a:buClr>
                <a:schemeClr val="dk1"/>
              </a:buClr>
              <a:buSzPts val="1900"/>
              <a:buChar char="○"/>
              <a:defRPr sz="1900"/>
            </a:lvl8pPr>
            <a:lvl9pPr marL="4114800" lvl="8" indent="-349250" algn="l" rtl="0">
              <a:spcBef>
                <a:spcPts val="400"/>
              </a:spcBef>
              <a:spcAft>
                <a:spcPts val="0"/>
              </a:spcAft>
              <a:buClr>
                <a:schemeClr val="dk1"/>
              </a:buClr>
              <a:buSzPts val="1900"/>
              <a:buChar char="■"/>
              <a:defRPr sz="1900"/>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Right 4-column image">
  <p:cSld name="Right 4-column image">
    <p:spTree>
      <p:nvGrpSpPr>
        <p:cNvPr id="1" name="Shape 224"/>
        <p:cNvGrpSpPr/>
        <p:nvPr/>
      </p:nvGrpSpPr>
      <p:grpSpPr>
        <a:xfrm>
          <a:off x="0" y="0"/>
          <a:ext cx="0" cy="0"/>
          <a:chOff x="0" y="0"/>
          <a:chExt cx="0" cy="0"/>
        </a:xfrm>
      </p:grpSpPr>
      <p:sp>
        <p:nvSpPr>
          <p:cNvPr id="225" name="Google Shape;225;p45"/>
          <p:cNvSpPr txBox="1">
            <a:spLocks noGrp="1"/>
          </p:cNvSpPr>
          <p:nvPr>
            <p:ph type="title"/>
          </p:nvPr>
        </p:nvSpPr>
        <p:spPr>
          <a:xfrm>
            <a:off x="589624" y="305185"/>
            <a:ext cx="7251300" cy="766800"/>
          </a:xfrm>
          <a:prstGeom prst="rect">
            <a:avLst/>
          </a:prstGeom>
          <a:noFill/>
          <a:ln>
            <a:noFill/>
          </a:ln>
        </p:spPr>
        <p:txBody>
          <a:bodyPr spcFirstLastPara="1" wrap="square" lIns="0" tIns="0" rIns="0" bIns="0" anchor="b" anchorCtr="0">
            <a:noAutofit/>
          </a:bodyPr>
          <a:lstStyle>
            <a:lvl1pPr lvl="0" algn="l" rtl="0">
              <a:spcBef>
                <a:spcPts val="0"/>
              </a:spcBef>
              <a:spcAft>
                <a:spcPts val="0"/>
              </a:spcAft>
              <a:buClr>
                <a:srgbClr val="0B6A38"/>
              </a:buClr>
              <a:buSzPts val="1900"/>
              <a:buChar char="●"/>
              <a:defRPr sz="1500"/>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endParaRPr/>
          </a:p>
        </p:txBody>
      </p:sp>
      <p:sp>
        <p:nvSpPr>
          <p:cNvPr id="226" name="Google Shape;226;p45"/>
          <p:cNvSpPr txBox="1">
            <a:spLocks noGrp="1"/>
          </p:cNvSpPr>
          <p:nvPr>
            <p:ph type="body" idx="1"/>
          </p:nvPr>
        </p:nvSpPr>
        <p:spPr>
          <a:xfrm>
            <a:off x="2836937" y="1447801"/>
            <a:ext cx="8720100" cy="4648500"/>
          </a:xfrm>
          <a:prstGeom prst="rect">
            <a:avLst/>
          </a:prstGeom>
          <a:solidFill>
            <a:srgbClr val="DCE0E3"/>
          </a:solidFill>
          <a:ln>
            <a:noFill/>
          </a:ln>
        </p:spPr>
        <p:txBody>
          <a:bodyPr spcFirstLastPara="1" wrap="square" lIns="0" tIns="45700" rIns="0" bIns="45700" anchor="ctr" anchorCtr="0">
            <a:noAutofit/>
          </a:bodyPr>
          <a:lstStyle>
            <a:lvl1pPr marL="457200" lvl="0" indent="-228600" algn="l" rtl="0">
              <a:lnSpc>
                <a:spcPct val="110000"/>
              </a:lnSpc>
              <a:spcBef>
                <a:spcPts val="0"/>
              </a:spcBef>
              <a:spcAft>
                <a:spcPts val="0"/>
              </a:spcAft>
              <a:buSzPts val="1500"/>
              <a:buNone/>
              <a:defRPr sz="1500"/>
            </a:lvl1pPr>
            <a:lvl2pPr marL="914400" lvl="1" indent="-228600" algn="l" rtl="0">
              <a:lnSpc>
                <a:spcPct val="110000"/>
              </a:lnSpc>
              <a:spcBef>
                <a:spcPts val="1200"/>
              </a:spcBef>
              <a:spcAft>
                <a:spcPts val="0"/>
              </a:spcAft>
              <a:buSzPts val="1200"/>
              <a:buNone/>
              <a:defRPr sz="1500"/>
            </a:lvl2pPr>
            <a:lvl3pPr marL="1371600" lvl="2" indent="-228600" algn="l" rtl="0">
              <a:lnSpc>
                <a:spcPct val="110000"/>
              </a:lnSpc>
              <a:spcBef>
                <a:spcPts val="1200"/>
              </a:spcBef>
              <a:spcAft>
                <a:spcPts val="0"/>
              </a:spcAft>
              <a:buSzPts val="1200"/>
              <a:buNone/>
              <a:defRPr sz="1500"/>
            </a:lvl3pPr>
            <a:lvl4pPr marL="1828800" lvl="3" indent="-228600" algn="l" rtl="0">
              <a:spcBef>
                <a:spcPts val="1200"/>
              </a:spcBef>
              <a:spcAft>
                <a:spcPts val="0"/>
              </a:spcAft>
              <a:buClr>
                <a:schemeClr val="dk1"/>
              </a:buClr>
              <a:buSzPts val="1100"/>
              <a:buNone/>
              <a:defRPr sz="1500"/>
            </a:lvl4pPr>
            <a:lvl5pPr marL="2286000" lvl="4" indent="-228600" algn="l" rtl="0">
              <a:spcBef>
                <a:spcPts val="300"/>
              </a:spcBef>
              <a:spcAft>
                <a:spcPts val="0"/>
              </a:spcAft>
              <a:buClr>
                <a:schemeClr val="dk1"/>
              </a:buClr>
              <a:buSzPts val="1100"/>
              <a:buNone/>
              <a:defRPr sz="1500"/>
            </a:lvl5pPr>
            <a:lvl6pPr marL="2743200" lvl="5" indent="-349250" algn="l" rtl="0">
              <a:spcBef>
                <a:spcPts val="400"/>
              </a:spcBef>
              <a:spcAft>
                <a:spcPts val="0"/>
              </a:spcAft>
              <a:buClr>
                <a:schemeClr val="dk1"/>
              </a:buClr>
              <a:buSzPts val="1900"/>
              <a:buChar char="■"/>
              <a:defRPr sz="1500"/>
            </a:lvl6pPr>
            <a:lvl7pPr marL="3200400" lvl="6" indent="-349250" algn="l" rtl="0">
              <a:spcBef>
                <a:spcPts val="400"/>
              </a:spcBef>
              <a:spcAft>
                <a:spcPts val="0"/>
              </a:spcAft>
              <a:buClr>
                <a:schemeClr val="dk1"/>
              </a:buClr>
              <a:buSzPts val="1900"/>
              <a:buChar char="●"/>
              <a:defRPr sz="1500"/>
            </a:lvl7pPr>
            <a:lvl8pPr marL="3657600" lvl="7" indent="-349250" algn="l" rtl="0">
              <a:spcBef>
                <a:spcPts val="400"/>
              </a:spcBef>
              <a:spcAft>
                <a:spcPts val="0"/>
              </a:spcAft>
              <a:buClr>
                <a:schemeClr val="dk1"/>
              </a:buClr>
              <a:buSzPts val="1900"/>
              <a:buChar char="○"/>
              <a:defRPr sz="1500"/>
            </a:lvl8pPr>
            <a:lvl9pPr marL="4114800" lvl="8" indent="-349250" algn="l" rtl="0">
              <a:spcBef>
                <a:spcPts val="400"/>
              </a:spcBef>
              <a:spcAft>
                <a:spcPts val="0"/>
              </a:spcAft>
              <a:buClr>
                <a:schemeClr val="dk1"/>
              </a:buClr>
              <a:buSzPts val="1900"/>
              <a:buChar char="■"/>
              <a:defRPr sz="1500"/>
            </a:lvl9pPr>
          </a:lstStyle>
          <a:p>
            <a:endParaRPr/>
          </a:p>
        </p:txBody>
      </p:sp>
      <p:sp>
        <p:nvSpPr>
          <p:cNvPr id="227" name="Google Shape;227;p45"/>
          <p:cNvSpPr txBox="1">
            <a:spLocks noGrp="1"/>
          </p:cNvSpPr>
          <p:nvPr>
            <p:ph type="body" idx="2"/>
          </p:nvPr>
        </p:nvSpPr>
        <p:spPr>
          <a:xfrm>
            <a:off x="590398" y="1336793"/>
            <a:ext cx="1992600" cy="439200"/>
          </a:xfrm>
          <a:prstGeom prst="rect">
            <a:avLst/>
          </a:prstGeom>
          <a:noFill/>
          <a:ln>
            <a:noFill/>
          </a:ln>
        </p:spPr>
        <p:txBody>
          <a:bodyPr spcFirstLastPara="1" wrap="square" lIns="0" tIns="45700" rIns="0" bIns="45700" anchor="t" anchorCtr="0">
            <a:noAutofit/>
          </a:bodyPr>
          <a:lstStyle>
            <a:lvl1pPr marL="457200" lvl="0" indent="-228600" algn="l" rtl="0">
              <a:lnSpc>
                <a:spcPct val="110000"/>
              </a:lnSpc>
              <a:spcBef>
                <a:spcPts val="0"/>
              </a:spcBef>
              <a:spcAft>
                <a:spcPts val="0"/>
              </a:spcAft>
              <a:buSzPts val="1900"/>
              <a:buNone/>
              <a:defRPr sz="1900"/>
            </a:lvl1pPr>
            <a:lvl2pPr marL="914400" lvl="1" indent="-228600" algn="l" rtl="0">
              <a:lnSpc>
                <a:spcPct val="110000"/>
              </a:lnSpc>
              <a:spcBef>
                <a:spcPts val="1200"/>
              </a:spcBef>
              <a:spcAft>
                <a:spcPts val="0"/>
              </a:spcAft>
              <a:buSzPts val="1200"/>
              <a:buNone/>
              <a:defRPr sz="1500"/>
            </a:lvl2pPr>
            <a:lvl3pPr marL="1371600" lvl="2" indent="-228600" algn="l" rtl="0">
              <a:lnSpc>
                <a:spcPct val="110000"/>
              </a:lnSpc>
              <a:spcBef>
                <a:spcPts val="1200"/>
              </a:spcBef>
              <a:spcAft>
                <a:spcPts val="0"/>
              </a:spcAft>
              <a:buSzPts val="1200"/>
              <a:buNone/>
              <a:defRPr sz="1500"/>
            </a:lvl3pPr>
            <a:lvl4pPr marL="1828800" lvl="3" indent="-228600" algn="l" rtl="0">
              <a:spcBef>
                <a:spcPts val="1200"/>
              </a:spcBef>
              <a:spcAft>
                <a:spcPts val="0"/>
              </a:spcAft>
              <a:buClr>
                <a:schemeClr val="dk1"/>
              </a:buClr>
              <a:buSzPts val="1100"/>
              <a:buNone/>
              <a:defRPr sz="1500"/>
            </a:lvl4pPr>
            <a:lvl5pPr marL="2286000" lvl="4" indent="-228600" algn="l" rtl="0">
              <a:spcBef>
                <a:spcPts val="300"/>
              </a:spcBef>
              <a:spcAft>
                <a:spcPts val="0"/>
              </a:spcAft>
              <a:buClr>
                <a:schemeClr val="dk1"/>
              </a:buClr>
              <a:buSzPts val="1100"/>
              <a:buNone/>
              <a:defRPr sz="1500"/>
            </a:lvl5pPr>
            <a:lvl6pPr marL="2743200" lvl="5" indent="-349250" algn="l" rtl="0">
              <a:spcBef>
                <a:spcPts val="400"/>
              </a:spcBef>
              <a:spcAft>
                <a:spcPts val="0"/>
              </a:spcAft>
              <a:buClr>
                <a:schemeClr val="dk1"/>
              </a:buClr>
              <a:buSzPts val="1900"/>
              <a:buChar char="■"/>
              <a:defRPr sz="1500"/>
            </a:lvl6pPr>
            <a:lvl7pPr marL="3200400" lvl="6" indent="-349250" algn="l" rtl="0">
              <a:spcBef>
                <a:spcPts val="400"/>
              </a:spcBef>
              <a:spcAft>
                <a:spcPts val="0"/>
              </a:spcAft>
              <a:buClr>
                <a:schemeClr val="dk1"/>
              </a:buClr>
              <a:buSzPts val="1900"/>
              <a:buChar char="●"/>
              <a:defRPr sz="1500"/>
            </a:lvl7pPr>
            <a:lvl8pPr marL="3657600" lvl="7" indent="-349250" algn="l" rtl="0">
              <a:spcBef>
                <a:spcPts val="400"/>
              </a:spcBef>
              <a:spcAft>
                <a:spcPts val="0"/>
              </a:spcAft>
              <a:buClr>
                <a:schemeClr val="dk1"/>
              </a:buClr>
              <a:buSzPts val="1900"/>
              <a:buChar char="○"/>
              <a:defRPr sz="1500"/>
            </a:lvl8pPr>
            <a:lvl9pPr marL="4114800" lvl="8" indent="-349250" algn="l" rtl="0">
              <a:spcBef>
                <a:spcPts val="400"/>
              </a:spcBef>
              <a:spcAft>
                <a:spcPts val="0"/>
              </a:spcAft>
              <a:buClr>
                <a:schemeClr val="dk1"/>
              </a:buClr>
              <a:buSzPts val="1900"/>
              <a:buChar char="■"/>
              <a:defRPr sz="1500"/>
            </a:lvl9pPr>
          </a:lstStyle>
          <a:p>
            <a:endParaRPr/>
          </a:p>
        </p:txBody>
      </p:sp>
      <p:sp>
        <p:nvSpPr>
          <p:cNvPr id="228" name="Google Shape;228;p45"/>
          <p:cNvSpPr txBox="1">
            <a:spLocks noGrp="1"/>
          </p:cNvSpPr>
          <p:nvPr>
            <p:ph type="body" idx="3"/>
          </p:nvPr>
        </p:nvSpPr>
        <p:spPr>
          <a:xfrm>
            <a:off x="590398" y="1791633"/>
            <a:ext cx="1992600" cy="4304400"/>
          </a:xfrm>
          <a:prstGeom prst="rect">
            <a:avLst/>
          </a:prstGeom>
          <a:noFill/>
          <a:ln>
            <a:noFill/>
          </a:ln>
        </p:spPr>
        <p:txBody>
          <a:bodyPr spcFirstLastPara="1" wrap="square" lIns="0" tIns="45700" rIns="0" bIns="45700" anchor="t" anchorCtr="0">
            <a:noAutofit/>
          </a:bodyPr>
          <a:lstStyle>
            <a:lvl1pPr marL="457200" lvl="0" indent="-304800" algn="l" rtl="0">
              <a:lnSpc>
                <a:spcPct val="100000"/>
              </a:lnSpc>
              <a:spcBef>
                <a:spcPts val="0"/>
              </a:spcBef>
              <a:spcAft>
                <a:spcPts val="0"/>
              </a:spcAft>
              <a:buSzPts val="1200"/>
              <a:buChar char="●"/>
              <a:defRPr sz="1200"/>
            </a:lvl1pPr>
            <a:lvl2pPr marL="914400" lvl="1" indent="-298450" algn="l" rtl="0">
              <a:lnSpc>
                <a:spcPct val="100000"/>
              </a:lnSpc>
              <a:spcBef>
                <a:spcPts val="1200"/>
              </a:spcBef>
              <a:spcAft>
                <a:spcPts val="0"/>
              </a:spcAft>
              <a:buSzPts val="1100"/>
              <a:buChar char="○"/>
              <a:defRPr sz="1100"/>
            </a:lvl2pPr>
            <a:lvl3pPr marL="1371600" lvl="2" indent="-298450" algn="l" rtl="0">
              <a:lnSpc>
                <a:spcPct val="100000"/>
              </a:lnSpc>
              <a:spcBef>
                <a:spcPts val="1200"/>
              </a:spcBef>
              <a:spcAft>
                <a:spcPts val="0"/>
              </a:spcAft>
              <a:buSzPts val="1100"/>
              <a:buChar char="■"/>
              <a:defRPr sz="1100"/>
            </a:lvl3pPr>
            <a:lvl4pPr marL="1828800" lvl="3" indent="-298450" algn="l" rtl="0">
              <a:lnSpc>
                <a:spcPct val="100000"/>
              </a:lnSpc>
              <a:spcBef>
                <a:spcPts val="1200"/>
              </a:spcBef>
              <a:spcAft>
                <a:spcPts val="0"/>
              </a:spcAft>
              <a:buClr>
                <a:schemeClr val="dk1"/>
              </a:buClr>
              <a:buSzPts val="1100"/>
              <a:buChar char="●"/>
              <a:defRPr sz="1100"/>
            </a:lvl4pPr>
            <a:lvl5pPr marL="2286000" lvl="4" indent="-298450" algn="l" rtl="0">
              <a:lnSpc>
                <a:spcPct val="100000"/>
              </a:lnSpc>
              <a:spcBef>
                <a:spcPts val="300"/>
              </a:spcBef>
              <a:spcAft>
                <a:spcPts val="0"/>
              </a:spcAft>
              <a:buClr>
                <a:schemeClr val="dk1"/>
              </a:buClr>
              <a:buSzPts val="1100"/>
              <a:buChar char="○"/>
              <a:defRPr sz="1100"/>
            </a:lvl5pPr>
            <a:lvl6pPr marL="2743200" lvl="5" indent="-349250" algn="l" rtl="0">
              <a:spcBef>
                <a:spcPts val="400"/>
              </a:spcBef>
              <a:spcAft>
                <a:spcPts val="0"/>
              </a:spcAft>
              <a:buClr>
                <a:schemeClr val="dk1"/>
              </a:buClr>
              <a:buSzPts val="1900"/>
              <a:buChar char="■"/>
              <a:defRPr sz="1900"/>
            </a:lvl6pPr>
            <a:lvl7pPr marL="3200400" lvl="6" indent="-349250" algn="l" rtl="0">
              <a:spcBef>
                <a:spcPts val="400"/>
              </a:spcBef>
              <a:spcAft>
                <a:spcPts val="0"/>
              </a:spcAft>
              <a:buClr>
                <a:schemeClr val="dk1"/>
              </a:buClr>
              <a:buSzPts val="1900"/>
              <a:buChar char="●"/>
              <a:defRPr sz="1900"/>
            </a:lvl7pPr>
            <a:lvl8pPr marL="3657600" lvl="7" indent="-349250" algn="l" rtl="0">
              <a:spcBef>
                <a:spcPts val="400"/>
              </a:spcBef>
              <a:spcAft>
                <a:spcPts val="0"/>
              </a:spcAft>
              <a:buClr>
                <a:schemeClr val="dk1"/>
              </a:buClr>
              <a:buSzPts val="1900"/>
              <a:buChar char="○"/>
              <a:defRPr sz="1900"/>
            </a:lvl8pPr>
            <a:lvl9pPr marL="4114800" lvl="8" indent="-349250" algn="l" rtl="0">
              <a:spcBef>
                <a:spcPts val="400"/>
              </a:spcBef>
              <a:spcAft>
                <a:spcPts val="0"/>
              </a:spcAft>
              <a:buClr>
                <a:schemeClr val="dk1"/>
              </a:buClr>
              <a:buSzPts val="1900"/>
              <a:buChar char="■"/>
              <a:defRPr sz="1900"/>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Left 1-column image">
  <p:cSld name="Left 1-column image">
    <p:spTree>
      <p:nvGrpSpPr>
        <p:cNvPr id="1" name="Shape 229"/>
        <p:cNvGrpSpPr/>
        <p:nvPr/>
      </p:nvGrpSpPr>
      <p:grpSpPr>
        <a:xfrm>
          <a:off x="0" y="0"/>
          <a:ext cx="0" cy="0"/>
          <a:chOff x="0" y="0"/>
          <a:chExt cx="0" cy="0"/>
        </a:xfrm>
      </p:grpSpPr>
      <p:sp>
        <p:nvSpPr>
          <p:cNvPr id="230" name="Google Shape;230;p46"/>
          <p:cNvSpPr txBox="1">
            <a:spLocks noGrp="1"/>
          </p:cNvSpPr>
          <p:nvPr>
            <p:ph type="title"/>
          </p:nvPr>
        </p:nvSpPr>
        <p:spPr>
          <a:xfrm>
            <a:off x="589624" y="302209"/>
            <a:ext cx="7251300" cy="766800"/>
          </a:xfrm>
          <a:prstGeom prst="rect">
            <a:avLst/>
          </a:prstGeom>
          <a:noFill/>
          <a:ln>
            <a:noFill/>
          </a:ln>
        </p:spPr>
        <p:txBody>
          <a:bodyPr spcFirstLastPara="1" wrap="square" lIns="0" tIns="0" rIns="0" bIns="0" anchor="b" anchorCtr="0">
            <a:noAutofit/>
          </a:bodyPr>
          <a:lstStyle>
            <a:lvl1pPr lvl="0" algn="l" rtl="0">
              <a:spcBef>
                <a:spcPts val="0"/>
              </a:spcBef>
              <a:spcAft>
                <a:spcPts val="0"/>
              </a:spcAft>
              <a:buClr>
                <a:srgbClr val="0B6A38"/>
              </a:buClr>
              <a:buSzPts val="1900"/>
              <a:buChar char="●"/>
              <a:defRPr sz="1500"/>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endParaRPr/>
          </a:p>
        </p:txBody>
      </p:sp>
      <p:sp>
        <p:nvSpPr>
          <p:cNvPr id="231" name="Google Shape;231;p46"/>
          <p:cNvSpPr txBox="1">
            <a:spLocks noGrp="1"/>
          </p:cNvSpPr>
          <p:nvPr>
            <p:ph type="body" idx="1"/>
          </p:nvPr>
        </p:nvSpPr>
        <p:spPr>
          <a:xfrm>
            <a:off x="589621" y="1447801"/>
            <a:ext cx="1984800" cy="4648500"/>
          </a:xfrm>
          <a:prstGeom prst="rect">
            <a:avLst/>
          </a:prstGeom>
          <a:solidFill>
            <a:srgbClr val="DCE0E3"/>
          </a:solidFill>
          <a:ln>
            <a:noFill/>
          </a:ln>
        </p:spPr>
        <p:txBody>
          <a:bodyPr spcFirstLastPara="1" wrap="square" lIns="0" tIns="45700" rIns="0" bIns="45700" anchor="ctr" anchorCtr="0">
            <a:noAutofit/>
          </a:bodyPr>
          <a:lstStyle>
            <a:lvl1pPr marL="457200" lvl="0" indent="-228600" algn="l" rtl="0">
              <a:lnSpc>
                <a:spcPct val="110000"/>
              </a:lnSpc>
              <a:spcBef>
                <a:spcPts val="0"/>
              </a:spcBef>
              <a:spcAft>
                <a:spcPts val="0"/>
              </a:spcAft>
              <a:buSzPts val="1500"/>
              <a:buNone/>
              <a:defRPr sz="1500"/>
            </a:lvl1pPr>
            <a:lvl2pPr marL="914400" lvl="1" indent="-228600" algn="l" rtl="0">
              <a:lnSpc>
                <a:spcPct val="110000"/>
              </a:lnSpc>
              <a:spcBef>
                <a:spcPts val="1200"/>
              </a:spcBef>
              <a:spcAft>
                <a:spcPts val="0"/>
              </a:spcAft>
              <a:buSzPts val="1200"/>
              <a:buNone/>
              <a:defRPr sz="1500"/>
            </a:lvl2pPr>
            <a:lvl3pPr marL="1371600" lvl="2" indent="-228600" algn="l" rtl="0">
              <a:lnSpc>
                <a:spcPct val="110000"/>
              </a:lnSpc>
              <a:spcBef>
                <a:spcPts val="1200"/>
              </a:spcBef>
              <a:spcAft>
                <a:spcPts val="0"/>
              </a:spcAft>
              <a:buSzPts val="1200"/>
              <a:buNone/>
              <a:defRPr sz="1500"/>
            </a:lvl3pPr>
            <a:lvl4pPr marL="1828800" lvl="3" indent="-228600" algn="l" rtl="0">
              <a:spcBef>
                <a:spcPts val="1200"/>
              </a:spcBef>
              <a:spcAft>
                <a:spcPts val="0"/>
              </a:spcAft>
              <a:buClr>
                <a:schemeClr val="dk1"/>
              </a:buClr>
              <a:buSzPts val="1100"/>
              <a:buNone/>
              <a:defRPr sz="1500"/>
            </a:lvl4pPr>
            <a:lvl5pPr marL="2286000" lvl="4" indent="-228600" algn="l" rtl="0">
              <a:spcBef>
                <a:spcPts val="300"/>
              </a:spcBef>
              <a:spcAft>
                <a:spcPts val="0"/>
              </a:spcAft>
              <a:buClr>
                <a:schemeClr val="dk1"/>
              </a:buClr>
              <a:buSzPts val="1100"/>
              <a:buNone/>
              <a:defRPr sz="1500"/>
            </a:lvl5pPr>
            <a:lvl6pPr marL="2743200" lvl="5" indent="-349250" algn="l" rtl="0">
              <a:spcBef>
                <a:spcPts val="400"/>
              </a:spcBef>
              <a:spcAft>
                <a:spcPts val="0"/>
              </a:spcAft>
              <a:buClr>
                <a:schemeClr val="dk1"/>
              </a:buClr>
              <a:buSzPts val="1900"/>
              <a:buChar char="■"/>
              <a:defRPr sz="1500"/>
            </a:lvl6pPr>
            <a:lvl7pPr marL="3200400" lvl="6" indent="-349250" algn="l" rtl="0">
              <a:spcBef>
                <a:spcPts val="400"/>
              </a:spcBef>
              <a:spcAft>
                <a:spcPts val="0"/>
              </a:spcAft>
              <a:buClr>
                <a:schemeClr val="dk1"/>
              </a:buClr>
              <a:buSzPts val="1900"/>
              <a:buChar char="●"/>
              <a:defRPr sz="1500"/>
            </a:lvl7pPr>
            <a:lvl8pPr marL="3657600" lvl="7" indent="-349250" algn="l" rtl="0">
              <a:spcBef>
                <a:spcPts val="400"/>
              </a:spcBef>
              <a:spcAft>
                <a:spcPts val="0"/>
              </a:spcAft>
              <a:buClr>
                <a:schemeClr val="dk1"/>
              </a:buClr>
              <a:buSzPts val="1900"/>
              <a:buChar char="○"/>
              <a:defRPr sz="1500"/>
            </a:lvl8pPr>
            <a:lvl9pPr marL="4114800" lvl="8" indent="-349250" algn="l" rtl="0">
              <a:spcBef>
                <a:spcPts val="400"/>
              </a:spcBef>
              <a:spcAft>
                <a:spcPts val="0"/>
              </a:spcAft>
              <a:buClr>
                <a:schemeClr val="dk1"/>
              </a:buClr>
              <a:buSzPts val="1900"/>
              <a:buChar char="■"/>
              <a:defRPr sz="1500"/>
            </a:lvl9pPr>
          </a:lstStyle>
          <a:p>
            <a:endParaRPr/>
          </a:p>
        </p:txBody>
      </p:sp>
      <p:sp>
        <p:nvSpPr>
          <p:cNvPr id="232" name="Google Shape;232;p46"/>
          <p:cNvSpPr txBox="1">
            <a:spLocks noGrp="1"/>
          </p:cNvSpPr>
          <p:nvPr>
            <p:ph type="body" idx="2"/>
          </p:nvPr>
        </p:nvSpPr>
        <p:spPr>
          <a:xfrm>
            <a:off x="2812998" y="1332849"/>
            <a:ext cx="8744100" cy="439200"/>
          </a:xfrm>
          <a:prstGeom prst="rect">
            <a:avLst/>
          </a:prstGeom>
          <a:noFill/>
          <a:ln>
            <a:noFill/>
          </a:ln>
        </p:spPr>
        <p:txBody>
          <a:bodyPr spcFirstLastPara="1" wrap="square" lIns="0" tIns="45700" rIns="0" bIns="45700" anchor="t" anchorCtr="0">
            <a:noAutofit/>
          </a:bodyPr>
          <a:lstStyle>
            <a:lvl1pPr marL="457200" lvl="0" indent="-228600" algn="l" rtl="0">
              <a:lnSpc>
                <a:spcPct val="110000"/>
              </a:lnSpc>
              <a:spcBef>
                <a:spcPts val="0"/>
              </a:spcBef>
              <a:spcAft>
                <a:spcPts val="0"/>
              </a:spcAft>
              <a:buSzPts val="1900"/>
              <a:buNone/>
              <a:defRPr sz="1900"/>
            </a:lvl1pPr>
            <a:lvl2pPr marL="914400" lvl="1" indent="-228600" algn="l" rtl="0">
              <a:lnSpc>
                <a:spcPct val="110000"/>
              </a:lnSpc>
              <a:spcBef>
                <a:spcPts val="1200"/>
              </a:spcBef>
              <a:spcAft>
                <a:spcPts val="0"/>
              </a:spcAft>
              <a:buSzPts val="1200"/>
              <a:buNone/>
              <a:defRPr sz="1500"/>
            </a:lvl2pPr>
            <a:lvl3pPr marL="1371600" lvl="2" indent="-228600" algn="l" rtl="0">
              <a:lnSpc>
                <a:spcPct val="110000"/>
              </a:lnSpc>
              <a:spcBef>
                <a:spcPts val="1200"/>
              </a:spcBef>
              <a:spcAft>
                <a:spcPts val="0"/>
              </a:spcAft>
              <a:buSzPts val="1200"/>
              <a:buNone/>
              <a:defRPr sz="1500"/>
            </a:lvl3pPr>
            <a:lvl4pPr marL="1828800" lvl="3" indent="-228600" algn="l" rtl="0">
              <a:spcBef>
                <a:spcPts val="1200"/>
              </a:spcBef>
              <a:spcAft>
                <a:spcPts val="0"/>
              </a:spcAft>
              <a:buClr>
                <a:schemeClr val="dk1"/>
              </a:buClr>
              <a:buSzPts val="1100"/>
              <a:buNone/>
              <a:defRPr sz="1500"/>
            </a:lvl4pPr>
            <a:lvl5pPr marL="2286000" lvl="4" indent="-228600" algn="l" rtl="0">
              <a:spcBef>
                <a:spcPts val="300"/>
              </a:spcBef>
              <a:spcAft>
                <a:spcPts val="0"/>
              </a:spcAft>
              <a:buClr>
                <a:schemeClr val="dk1"/>
              </a:buClr>
              <a:buSzPts val="1100"/>
              <a:buNone/>
              <a:defRPr sz="1500"/>
            </a:lvl5pPr>
            <a:lvl6pPr marL="2743200" lvl="5" indent="-349250" algn="l" rtl="0">
              <a:spcBef>
                <a:spcPts val="400"/>
              </a:spcBef>
              <a:spcAft>
                <a:spcPts val="0"/>
              </a:spcAft>
              <a:buClr>
                <a:schemeClr val="dk1"/>
              </a:buClr>
              <a:buSzPts val="1900"/>
              <a:buChar char="■"/>
              <a:defRPr sz="1500"/>
            </a:lvl6pPr>
            <a:lvl7pPr marL="3200400" lvl="6" indent="-349250" algn="l" rtl="0">
              <a:spcBef>
                <a:spcPts val="400"/>
              </a:spcBef>
              <a:spcAft>
                <a:spcPts val="0"/>
              </a:spcAft>
              <a:buClr>
                <a:schemeClr val="dk1"/>
              </a:buClr>
              <a:buSzPts val="1900"/>
              <a:buChar char="●"/>
              <a:defRPr sz="1500"/>
            </a:lvl7pPr>
            <a:lvl8pPr marL="3657600" lvl="7" indent="-349250" algn="l" rtl="0">
              <a:spcBef>
                <a:spcPts val="400"/>
              </a:spcBef>
              <a:spcAft>
                <a:spcPts val="0"/>
              </a:spcAft>
              <a:buClr>
                <a:schemeClr val="dk1"/>
              </a:buClr>
              <a:buSzPts val="1900"/>
              <a:buChar char="○"/>
              <a:defRPr sz="1500"/>
            </a:lvl8pPr>
            <a:lvl9pPr marL="4114800" lvl="8" indent="-349250" algn="l" rtl="0">
              <a:spcBef>
                <a:spcPts val="400"/>
              </a:spcBef>
              <a:spcAft>
                <a:spcPts val="0"/>
              </a:spcAft>
              <a:buClr>
                <a:schemeClr val="dk1"/>
              </a:buClr>
              <a:buSzPts val="1900"/>
              <a:buChar char="■"/>
              <a:defRPr sz="1500"/>
            </a:lvl9pPr>
          </a:lstStyle>
          <a:p>
            <a:endParaRPr/>
          </a:p>
        </p:txBody>
      </p:sp>
      <p:sp>
        <p:nvSpPr>
          <p:cNvPr id="233" name="Google Shape;233;p46"/>
          <p:cNvSpPr txBox="1">
            <a:spLocks noGrp="1"/>
          </p:cNvSpPr>
          <p:nvPr>
            <p:ph type="body" idx="3"/>
          </p:nvPr>
        </p:nvSpPr>
        <p:spPr>
          <a:xfrm>
            <a:off x="2812998" y="1787689"/>
            <a:ext cx="8744100" cy="4308300"/>
          </a:xfrm>
          <a:prstGeom prst="rect">
            <a:avLst/>
          </a:prstGeom>
          <a:noFill/>
          <a:ln>
            <a:noFill/>
          </a:ln>
        </p:spPr>
        <p:txBody>
          <a:bodyPr spcFirstLastPara="1" wrap="square" lIns="0" tIns="45700" rIns="0" bIns="45700" anchor="t" anchorCtr="0">
            <a:noAutofit/>
          </a:bodyPr>
          <a:lstStyle>
            <a:lvl1pPr marL="457200" lvl="0" indent="-323850" algn="l" rtl="0">
              <a:lnSpc>
                <a:spcPct val="100000"/>
              </a:lnSpc>
              <a:spcBef>
                <a:spcPts val="0"/>
              </a:spcBef>
              <a:spcAft>
                <a:spcPts val="0"/>
              </a:spcAft>
              <a:buSzPts val="1500"/>
              <a:buChar char="●"/>
              <a:defRPr sz="1500"/>
            </a:lvl1pPr>
            <a:lvl2pPr marL="914400" lvl="1" indent="-304800" algn="l" rtl="0">
              <a:lnSpc>
                <a:spcPct val="100000"/>
              </a:lnSpc>
              <a:spcBef>
                <a:spcPts val="1200"/>
              </a:spcBef>
              <a:spcAft>
                <a:spcPts val="0"/>
              </a:spcAft>
              <a:buSzPts val="1200"/>
              <a:buChar char="○"/>
              <a:defRPr sz="1200"/>
            </a:lvl2pPr>
            <a:lvl3pPr marL="1371600" lvl="2" indent="-304800" algn="l" rtl="0">
              <a:lnSpc>
                <a:spcPct val="100000"/>
              </a:lnSpc>
              <a:spcBef>
                <a:spcPts val="1200"/>
              </a:spcBef>
              <a:spcAft>
                <a:spcPts val="0"/>
              </a:spcAft>
              <a:buSzPts val="1200"/>
              <a:buChar char="■"/>
              <a:defRPr sz="1200"/>
            </a:lvl3pPr>
            <a:lvl4pPr marL="1828800" lvl="3" indent="-298450" algn="l" rtl="0">
              <a:lnSpc>
                <a:spcPct val="100000"/>
              </a:lnSpc>
              <a:spcBef>
                <a:spcPts val="1200"/>
              </a:spcBef>
              <a:spcAft>
                <a:spcPts val="0"/>
              </a:spcAft>
              <a:buClr>
                <a:schemeClr val="dk1"/>
              </a:buClr>
              <a:buSzPts val="1100"/>
              <a:buChar char="●"/>
              <a:defRPr sz="1100"/>
            </a:lvl4pPr>
            <a:lvl5pPr marL="2286000" lvl="4" indent="-298450" algn="l" rtl="0">
              <a:lnSpc>
                <a:spcPct val="100000"/>
              </a:lnSpc>
              <a:spcBef>
                <a:spcPts val="300"/>
              </a:spcBef>
              <a:spcAft>
                <a:spcPts val="0"/>
              </a:spcAft>
              <a:buClr>
                <a:schemeClr val="dk1"/>
              </a:buClr>
              <a:buSzPts val="1100"/>
              <a:buChar char="○"/>
              <a:defRPr sz="1100"/>
            </a:lvl5pPr>
            <a:lvl6pPr marL="2743200" lvl="5" indent="-349250" algn="l" rtl="0">
              <a:spcBef>
                <a:spcPts val="400"/>
              </a:spcBef>
              <a:spcAft>
                <a:spcPts val="0"/>
              </a:spcAft>
              <a:buClr>
                <a:schemeClr val="dk1"/>
              </a:buClr>
              <a:buSzPts val="1900"/>
              <a:buChar char="■"/>
              <a:defRPr sz="1900"/>
            </a:lvl6pPr>
            <a:lvl7pPr marL="3200400" lvl="6" indent="-349250" algn="l" rtl="0">
              <a:spcBef>
                <a:spcPts val="400"/>
              </a:spcBef>
              <a:spcAft>
                <a:spcPts val="0"/>
              </a:spcAft>
              <a:buClr>
                <a:schemeClr val="dk1"/>
              </a:buClr>
              <a:buSzPts val="1900"/>
              <a:buChar char="●"/>
              <a:defRPr sz="1900"/>
            </a:lvl7pPr>
            <a:lvl8pPr marL="3657600" lvl="7" indent="-349250" algn="l" rtl="0">
              <a:spcBef>
                <a:spcPts val="400"/>
              </a:spcBef>
              <a:spcAft>
                <a:spcPts val="0"/>
              </a:spcAft>
              <a:buClr>
                <a:schemeClr val="dk1"/>
              </a:buClr>
              <a:buSzPts val="1900"/>
              <a:buChar char="○"/>
              <a:defRPr sz="1900"/>
            </a:lvl8pPr>
            <a:lvl9pPr marL="4114800" lvl="8" indent="-349250" algn="l" rtl="0">
              <a:spcBef>
                <a:spcPts val="400"/>
              </a:spcBef>
              <a:spcAft>
                <a:spcPts val="0"/>
              </a:spcAft>
              <a:buClr>
                <a:schemeClr val="dk1"/>
              </a:buClr>
              <a:buSzPts val="1900"/>
              <a:buChar char="■"/>
              <a:defRPr sz="1900"/>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Right 1-column image">
  <p:cSld name="Right 1-column image">
    <p:spTree>
      <p:nvGrpSpPr>
        <p:cNvPr id="1" name="Shape 234"/>
        <p:cNvGrpSpPr/>
        <p:nvPr/>
      </p:nvGrpSpPr>
      <p:grpSpPr>
        <a:xfrm>
          <a:off x="0" y="0"/>
          <a:ext cx="0" cy="0"/>
          <a:chOff x="0" y="0"/>
          <a:chExt cx="0" cy="0"/>
        </a:xfrm>
      </p:grpSpPr>
      <p:sp>
        <p:nvSpPr>
          <p:cNvPr id="235" name="Google Shape;235;p47"/>
          <p:cNvSpPr txBox="1">
            <a:spLocks noGrp="1"/>
          </p:cNvSpPr>
          <p:nvPr>
            <p:ph type="title"/>
          </p:nvPr>
        </p:nvSpPr>
        <p:spPr>
          <a:xfrm>
            <a:off x="589624" y="302203"/>
            <a:ext cx="7251300" cy="766800"/>
          </a:xfrm>
          <a:prstGeom prst="rect">
            <a:avLst/>
          </a:prstGeom>
          <a:noFill/>
          <a:ln>
            <a:noFill/>
          </a:ln>
        </p:spPr>
        <p:txBody>
          <a:bodyPr spcFirstLastPara="1" wrap="square" lIns="0" tIns="0" rIns="0" bIns="0" anchor="b" anchorCtr="0">
            <a:noAutofit/>
          </a:bodyPr>
          <a:lstStyle>
            <a:lvl1pPr lvl="0" algn="l" rtl="0">
              <a:spcBef>
                <a:spcPts val="0"/>
              </a:spcBef>
              <a:spcAft>
                <a:spcPts val="0"/>
              </a:spcAft>
              <a:buClr>
                <a:srgbClr val="0B6A38"/>
              </a:buClr>
              <a:buSzPts val="1900"/>
              <a:buChar char="●"/>
              <a:defRPr sz="1500"/>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endParaRPr/>
          </a:p>
        </p:txBody>
      </p:sp>
      <p:sp>
        <p:nvSpPr>
          <p:cNvPr id="236" name="Google Shape;236;p47"/>
          <p:cNvSpPr txBox="1">
            <a:spLocks noGrp="1"/>
          </p:cNvSpPr>
          <p:nvPr>
            <p:ph type="body" idx="1"/>
          </p:nvPr>
        </p:nvSpPr>
        <p:spPr>
          <a:xfrm>
            <a:off x="9572531" y="1447800"/>
            <a:ext cx="1984800" cy="4648500"/>
          </a:xfrm>
          <a:prstGeom prst="rect">
            <a:avLst/>
          </a:prstGeom>
          <a:solidFill>
            <a:srgbClr val="DCE0E3"/>
          </a:solidFill>
          <a:ln>
            <a:noFill/>
          </a:ln>
        </p:spPr>
        <p:txBody>
          <a:bodyPr spcFirstLastPara="1" wrap="square" lIns="0" tIns="45700" rIns="0" bIns="45700" anchor="ctr" anchorCtr="0">
            <a:noAutofit/>
          </a:bodyPr>
          <a:lstStyle>
            <a:lvl1pPr marL="457200" lvl="0" indent="-228600" algn="l" rtl="0">
              <a:lnSpc>
                <a:spcPct val="110000"/>
              </a:lnSpc>
              <a:spcBef>
                <a:spcPts val="0"/>
              </a:spcBef>
              <a:spcAft>
                <a:spcPts val="0"/>
              </a:spcAft>
              <a:buSzPts val="1500"/>
              <a:buNone/>
              <a:defRPr sz="1500"/>
            </a:lvl1pPr>
            <a:lvl2pPr marL="914400" lvl="1" indent="-228600" algn="l" rtl="0">
              <a:lnSpc>
                <a:spcPct val="110000"/>
              </a:lnSpc>
              <a:spcBef>
                <a:spcPts val="1200"/>
              </a:spcBef>
              <a:spcAft>
                <a:spcPts val="0"/>
              </a:spcAft>
              <a:buSzPts val="1200"/>
              <a:buNone/>
              <a:defRPr sz="1500"/>
            </a:lvl2pPr>
            <a:lvl3pPr marL="1371600" lvl="2" indent="-228600" algn="l" rtl="0">
              <a:lnSpc>
                <a:spcPct val="110000"/>
              </a:lnSpc>
              <a:spcBef>
                <a:spcPts val="1200"/>
              </a:spcBef>
              <a:spcAft>
                <a:spcPts val="0"/>
              </a:spcAft>
              <a:buSzPts val="1200"/>
              <a:buNone/>
              <a:defRPr sz="1500"/>
            </a:lvl3pPr>
            <a:lvl4pPr marL="1828800" lvl="3" indent="-228600" algn="l" rtl="0">
              <a:spcBef>
                <a:spcPts val="1200"/>
              </a:spcBef>
              <a:spcAft>
                <a:spcPts val="0"/>
              </a:spcAft>
              <a:buClr>
                <a:schemeClr val="dk1"/>
              </a:buClr>
              <a:buSzPts val="1100"/>
              <a:buNone/>
              <a:defRPr sz="1500"/>
            </a:lvl4pPr>
            <a:lvl5pPr marL="2286000" lvl="4" indent="-228600" algn="l" rtl="0">
              <a:spcBef>
                <a:spcPts val="300"/>
              </a:spcBef>
              <a:spcAft>
                <a:spcPts val="0"/>
              </a:spcAft>
              <a:buClr>
                <a:schemeClr val="dk1"/>
              </a:buClr>
              <a:buSzPts val="1100"/>
              <a:buNone/>
              <a:defRPr sz="1500"/>
            </a:lvl5pPr>
            <a:lvl6pPr marL="2743200" lvl="5" indent="-349250" algn="l" rtl="0">
              <a:spcBef>
                <a:spcPts val="400"/>
              </a:spcBef>
              <a:spcAft>
                <a:spcPts val="0"/>
              </a:spcAft>
              <a:buClr>
                <a:schemeClr val="dk1"/>
              </a:buClr>
              <a:buSzPts val="1900"/>
              <a:buChar char="■"/>
              <a:defRPr sz="1500"/>
            </a:lvl6pPr>
            <a:lvl7pPr marL="3200400" lvl="6" indent="-349250" algn="l" rtl="0">
              <a:spcBef>
                <a:spcPts val="400"/>
              </a:spcBef>
              <a:spcAft>
                <a:spcPts val="0"/>
              </a:spcAft>
              <a:buClr>
                <a:schemeClr val="dk1"/>
              </a:buClr>
              <a:buSzPts val="1900"/>
              <a:buChar char="●"/>
              <a:defRPr sz="1500"/>
            </a:lvl7pPr>
            <a:lvl8pPr marL="3657600" lvl="7" indent="-349250" algn="l" rtl="0">
              <a:spcBef>
                <a:spcPts val="400"/>
              </a:spcBef>
              <a:spcAft>
                <a:spcPts val="0"/>
              </a:spcAft>
              <a:buClr>
                <a:schemeClr val="dk1"/>
              </a:buClr>
              <a:buSzPts val="1900"/>
              <a:buChar char="○"/>
              <a:defRPr sz="1500"/>
            </a:lvl8pPr>
            <a:lvl9pPr marL="4114800" lvl="8" indent="-349250" algn="l" rtl="0">
              <a:spcBef>
                <a:spcPts val="400"/>
              </a:spcBef>
              <a:spcAft>
                <a:spcPts val="0"/>
              </a:spcAft>
              <a:buClr>
                <a:schemeClr val="dk1"/>
              </a:buClr>
              <a:buSzPts val="1900"/>
              <a:buChar char="■"/>
              <a:defRPr sz="1500"/>
            </a:lvl9pPr>
          </a:lstStyle>
          <a:p>
            <a:endParaRPr/>
          </a:p>
        </p:txBody>
      </p:sp>
      <p:sp>
        <p:nvSpPr>
          <p:cNvPr id="237" name="Google Shape;237;p47"/>
          <p:cNvSpPr txBox="1">
            <a:spLocks noGrp="1"/>
          </p:cNvSpPr>
          <p:nvPr>
            <p:ph type="body" idx="2"/>
          </p:nvPr>
        </p:nvSpPr>
        <p:spPr>
          <a:xfrm>
            <a:off x="590397" y="1338048"/>
            <a:ext cx="8744100" cy="439200"/>
          </a:xfrm>
          <a:prstGeom prst="rect">
            <a:avLst/>
          </a:prstGeom>
          <a:noFill/>
          <a:ln>
            <a:noFill/>
          </a:ln>
        </p:spPr>
        <p:txBody>
          <a:bodyPr spcFirstLastPara="1" wrap="square" lIns="0" tIns="45700" rIns="0" bIns="45700" anchor="t" anchorCtr="0">
            <a:noAutofit/>
          </a:bodyPr>
          <a:lstStyle>
            <a:lvl1pPr marL="457200" lvl="0" indent="-228600" algn="l" rtl="0">
              <a:lnSpc>
                <a:spcPct val="110000"/>
              </a:lnSpc>
              <a:spcBef>
                <a:spcPts val="0"/>
              </a:spcBef>
              <a:spcAft>
                <a:spcPts val="0"/>
              </a:spcAft>
              <a:buSzPts val="1900"/>
              <a:buNone/>
              <a:defRPr sz="1900"/>
            </a:lvl1pPr>
            <a:lvl2pPr marL="914400" lvl="1" indent="-228600" algn="l" rtl="0">
              <a:lnSpc>
                <a:spcPct val="110000"/>
              </a:lnSpc>
              <a:spcBef>
                <a:spcPts val="1200"/>
              </a:spcBef>
              <a:spcAft>
                <a:spcPts val="0"/>
              </a:spcAft>
              <a:buSzPts val="1200"/>
              <a:buNone/>
              <a:defRPr sz="1500"/>
            </a:lvl2pPr>
            <a:lvl3pPr marL="1371600" lvl="2" indent="-228600" algn="l" rtl="0">
              <a:lnSpc>
                <a:spcPct val="110000"/>
              </a:lnSpc>
              <a:spcBef>
                <a:spcPts val="1200"/>
              </a:spcBef>
              <a:spcAft>
                <a:spcPts val="0"/>
              </a:spcAft>
              <a:buSzPts val="1200"/>
              <a:buNone/>
              <a:defRPr sz="1500"/>
            </a:lvl3pPr>
            <a:lvl4pPr marL="1828800" lvl="3" indent="-228600" algn="l" rtl="0">
              <a:spcBef>
                <a:spcPts val="1200"/>
              </a:spcBef>
              <a:spcAft>
                <a:spcPts val="0"/>
              </a:spcAft>
              <a:buClr>
                <a:schemeClr val="dk1"/>
              </a:buClr>
              <a:buSzPts val="1100"/>
              <a:buNone/>
              <a:defRPr sz="1500"/>
            </a:lvl4pPr>
            <a:lvl5pPr marL="2286000" lvl="4" indent="-228600" algn="l" rtl="0">
              <a:spcBef>
                <a:spcPts val="300"/>
              </a:spcBef>
              <a:spcAft>
                <a:spcPts val="0"/>
              </a:spcAft>
              <a:buClr>
                <a:schemeClr val="dk1"/>
              </a:buClr>
              <a:buSzPts val="1100"/>
              <a:buNone/>
              <a:defRPr sz="1500"/>
            </a:lvl5pPr>
            <a:lvl6pPr marL="2743200" lvl="5" indent="-349250" algn="l" rtl="0">
              <a:spcBef>
                <a:spcPts val="400"/>
              </a:spcBef>
              <a:spcAft>
                <a:spcPts val="0"/>
              </a:spcAft>
              <a:buClr>
                <a:schemeClr val="dk1"/>
              </a:buClr>
              <a:buSzPts val="1900"/>
              <a:buChar char="■"/>
              <a:defRPr sz="1500"/>
            </a:lvl6pPr>
            <a:lvl7pPr marL="3200400" lvl="6" indent="-349250" algn="l" rtl="0">
              <a:spcBef>
                <a:spcPts val="400"/>
              </a:spcBef>
              <a:spcAft>
                <a:spcPts val="0"/>
              </a:spcAft>
              <a:buClr>
                <a:schemeClr val="dk1"/>
              </a:buClr>
              <a:buSzPts val="1900"/>
              <a:buChar char="●"/>
              <a:defRPr sz="1500"/>
            </a:lvl7pPr>
            <a:lvl8pPr marL="3657600" lvl="7" indent="-349250" algn="l" rtl="0">
              <a:spcBef>
                <a:spcPts val="400"/>
              </a:spcBef>
              <a:spcAft>
                <a:spcPts val="0"/>
              </a:spcAft>
              <a:buClr>
                <a:schemeClr val="dk1"/>
              </a:buClr>
              <a:buSzPts val="1900"/>
              <a:buChar char="○"/>
              <a:defRPr sz="1500"/>
            </a:lvl8pPr>
            <a:lvl9pPr marL="4114800" lvl="8" indent="-349250" algn="l" rtl="0">
              <a:spcBef>
                <a:spcPts val="400"/>
              </a:spcBef>
              <a:spcAft>
                <a:spcPts val="0"/>
              </a:spcAft>
              <a:buClr>
                <a:schemeClr val="dk1"/>
              </a:buClr>
              <a:buSzPts val="1900"/>
              <a:buChar char="■"/>
              <a:defRPr sz="1500"/>
            </a:lvl9pPr>
          </a:lstStyle>
          <a:p>
            <a:endParaRPr/>
          </a:p>
        </p:txBody>
      </p:sp>
      <p:sp>
        <p:nvSpPr>
          <p:cNvPr id="238" name="Google Shape;238;p47"/>
          <p:cNvSpPr txBox="1">
            <a:spLocks noGrp="1"/>
          </p:cNvSpPr>
          <p:nvPr>
            <p:ph type="body" idx="3"/>
          </p:nvPr>
        </p:nvSpPr>
        <p:spPr>
          <a:xfrm>
            <a:off x="590397" y="1792889"/>
            <a:ext cx="8744100" cy="4303200"/>
          </a:xfrm>
          <a:prstGeom prst="rect">
            <a:avLst/>
          </a:prstGeom>
          <a:noFill/>
          <a:ln>
            <a:noFill/>
          </a:ln>
        </p:spPr>
        <p:txBody>
          <a:bodyPr spcFirstLastPara="1" wrap="square" lIns="0" tIns="45700" rIns="0" bIns="45700" anchor="t" anchorCtr="0">
            <a:noAutofit/>
          </a:bodyPr>
          <a:lstStyle>
            <a:lvl1pPr marL="457200" lvl="0" indent="-323850" algn="l" rtl="0">
              <a:lnSpc>
                <a:spcPct val="100000"/>
              </a:lnSpc>
              <a:spcBef>
                <a:spcPts val="0"/>
              </a:spcBef>
              <a:spcAft>
                <a:spcPts val="0"/>
              </a:spcAft>
              <a:buSzPts val="1500"/>
              <a:buChar char="●"/>
              <a:defRPr sz="1500"/>
            </a:lvl1pPr>
            <a:lvl2pPr marL="914400" lvl="1" indent="-304800" algn="l" rtl="0">
              <a:lnSpc>
                <a:spcPct val="100000"/>
              </a:lnSpc>
              <a:spcBef>
                <a:spcPts val="1200"/>
              </a:spcBef>
              <a:spcAft>
                <a:spcPts val="0"/>
              </a:spcAft>
              <a:buSzPts val="1200"/>
              <a:buChar char="○"/>
              <a:defRPr sz="1200"/>
            </a:lvl2pPr>
            <a:lvl3pPr marL="1371600" lvl="2" indent="-304800" algn="l" rtl="0">
              <a:lnSpc>
                <a:spcPct val="100000"/>
              </a:lnSpc>
              <a:spcBef>
                <a:spcPts val="1200"/>
              </a:spcBef>
              <a:spcAft>
                <a:spcPts val="0"/>
              </a:spcAft>
              <a:buSzPts val="1200"/>
              <a:buChar char="■"/>
              <a:defRPr sz="1200"/>
            </a:lvl3pPr>
            <a:lvl4pPr marL="1828800" lvl="3" indent="-298450" algn="l" rtl="0">
              <a:lnSpc>
                <a:spcPct val="100000"/>
              </a:lnSpc>
              <a:spcBef>
                <a:spcPts val="1200"/>
              </a:spcBef>
              <a:spcAft>
                <a:spcPts val="0"/>
              </a:spcAft>
              <a:buClr>
                <a:schemeClr val="dk1"/>
              </a:buClr>
              <a:buSzPts val="1100"/>
              <a:buChar char="●"/>
              <a:defRPr sz="1100"/>
            </a:lvl4pPr>
            <a:lvl5pPr marL="2286000" lvl="4" indent="-298450" algn="l" rtl="0">
              <a:lnSpc>
                <a:spcPct val="100000"/>
              </a:lnSpc>
              <a:spcBef>
                <a:spcPts val="300"/>
              </a:spcBef>
              <a:spcAft>
                <a:spcPts val="0"/>
              </a:spcAft>
              <a:buClr>
                <a:schemeClr val="dk1"/>
              </a:buClr>
              <a:buSzPts val="1100"/>
              <a:buChar char="○"/>
              <a:defRPr sz="1100"/>
            </a:lvl5pPr>
            <a:lvl6pPr marL="2743200" lvl="5" indent="-349250" algn="l" rtl="0">
              <a:spcBef>
                <a:spcPts val="400"/>
              </a:spcBef>
              <a:spcAft>
                <a:spcPts val="0"/>
              </a:spcAft>
              <a:buClr>
                <a:schemeClr val="dk1"/>
              </a:buClr>
              <a:buSzPts val="1900"/>
              <a:buChar char="■"/>
              <a:defRPr sz="1900"/>
            </a:lvl6pPr>
            <a:lvl7pPr marL="3200400" lvl="6" indent="-349250" algn="l" rtl="0">
              <a:spcBef>
                <a:spcPts val="400"/>
              </a:spcBef>
              <a:spcAft>
                <a:spcPts val="0"/>
              </a:spcAft>
              <a:buClr>
                <a:schemeClr val="dk1"/>
              </a:buClr>
              <a:buSzPts val="1900"/>
              <a:buChar char="●"/>
              <a:defRPr sz="1900"/>
            </a:lvl7pPr>
            <a:lvl8pPr marL="3657600" lvl="7" indent="-349250" algn="l" rtl="0">
              <a:spcBef>
                <a:spcPts val="400"/>
              </a:spcBef>
              <a:spcAft>
                <a:spcPts val="0"/>
              </a:spcAft>
              <a:buClr>
                <a:schemeClr val="dk1"/>
              </a:buClr>
              <a:buSzPts val="1900"/>
              <a:buChar char="○"/>
              <a:defRPr sz="1900"/>
            </a:lvl8pPr>
            <a:lvl9pPr marL="4114800" lvl="8" indent="-349250" algn="l" rtl="0">
              <a:spcBef>
                <a:spcPts val="400"/>
              </a:spcBef>
              <a:spcAft>
                <a:spcPts val="0"/>
              </a:spcAft>
              <a:buClr>
                <a:schemeClr val="dk1"/>
              </a:buClr>
              <a:buSzPts val="1900"/>
              <a:buChar char="■"/>
              <a:defRPr sz="1900"/>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Horizontal image bottom">
  <p:cSld name="Horizontal image bottom">
    <p:spTree>
      <p:nvGrpSpPr>
        <p:cNvPr id="1" name="Shape 239"/>
        <p:cNvGrpSpPr/>
        <p:nvPr/>
      </p:nvGrpSpPr>
      <p:grpSpPr>
        <a:xfrm>
          <a:off x="0" y="0"/>
          <a:ext cx="0" cy="0"/>
          <a:chOff x="0" y="0"/>
          <a:chExt cx="0" cy="0"/>
        </a:xfrm>
      </p:grpSpPr>
      <p:sp>
        <p:nvSpPr>
          <p:cNvPr id="240" name="Google Shape;240;p48"/>
          <p:cNvSpPr txBox="1">
            <a:spLocks noGrp="1"/>
          </p:cNvSpPr>
          <p:nvPr>
            <p:ph type="title"/>
          </p:nvPr>
        </p:nvSpPr>
        <p:spPr>
          <a:xfrm>
            <a:off x="589619" y="302204"/>
            <a:ext cx="7251300" cy="766800"/>
          </a:xfrm>
          <a:prstGeom prst="rect">
            <a:avLst/>
          </a:prstGeom>
          <a:noFill/>
          <a:ln>
            <a:noFill/>
          </a:ln>
        </p:spPr>
        <p:txBody>
          <a:bodyPr spcFirstLastPara="1" wrap="square" lIns="0" tIns="0" rIns="0" bIns="0" anchor="b" anchorCtr="0">
            <a:noAutofit/>
          </a:bodyPr>
          <a:lstStyle>
            <a:lvl1pPr lvl="0" algn="l" rtl="0">
              <a:spcBef>
                <a:spcPts val="0"/>
              </a:spcBef>
              <a:spcAft>
                <a:spcPts val="0"/>
              </a:spcAft>
              <a:buClr>
                <a:srgbClr val="0B6A38"/>
              </a:buClr>
              <a:buSzPts val="1900"/>
              <a:buChar char="●"/>
              <a:defRPr sz="1500"/>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endParaRPr/>
          </a:p>
        </p:txBody>
      </p:sp>
      <p:sp>
        <p:nvSpPr>
          <p:cNvPr id="241" name="Google Shape;241;p48"/>
          <p:cNvSpPr txBox="1">
            <a:spLocks noGrp="1"/>
          </p:cNvSpPr>
          <p:nvPr>
            <p:ph type="body" idx="1"/>
          </p:nvPr>
        </p:nvSpPr>
        <p:spPr>
          <a:xfrm>
            <a:off x="590399" y="3812203"/>
            <a:ext cx="10969200" cy="2283900"/>
          </a:xfrm>
          <a:prstGeom prst="rect">
            <a:avLst/>
          </a:prstGeom>
          <a:solidFill>
            <a:srgbClr val="DCE0E3"/>
          </a:solidFill>
          <a:ln>
            <a:noFill/>
          </a:ln>
        </p:spPr>
        <p:txBody>
          <a:bodyPr spcFirstLastPara="1" wrap="square" lIns="0" tIns="45700" rIns="0" bIns="45700" anchor="ctr" anchorCtr="0">
            <a:noAutofit/>
          </a:bodyPr>
          <a:lstStyle>
            <a:lvl1pPr marL="457200" marR="0" lvl="0" indent="-228600" algn="ctr" rtl="0">
              <a:lnSpc>
                <a:spcPct val="110000"/>
              </a:lnSpc>
              <a:spcBef>
                <a:spcPts val="0"/>
              </a:spcBef>
              <a:spcAft>
                <a:spcPts val="0"/>
              </a:spcAft>
              <a:buClr>
                <a:schemeClr val="dk2"/>
              </a:buClr>
              <a:buSzPts val="1500"/>
              <a:buFont typeface="Merriweather Sans"/>
              <a:buNone/>
              <a:defRPr sz="1500"/>
            </a:lvl1pPr>
            <a:lvl2pPr marL="914400" lvl="1" indent="-228600" algn="l" rtl="0">
              <a:lnSpc>
                <a:spcPct val="110000"/>
              </a:lnSpc>
              <a:spcBef>
                <a:spcPts val="1200"/>
              </a:spcBef>
              <a:spcAft>
                <a:spcPts val="0"/>
              </a:spcAft>
              <a:buSzPts val="1200"/>
              <a:buNone/>
              <a:defRPr sz="1500"/>
            </a:lvl2pPr>
            <a:lvl3pPr marL="1371600" lvl="2" indent="-228600" algn="l" rtl="0">
              <a:lnSpc>
                <a:spcPct val="110000"/>
              </a:lnSpc>
              <a:spcBef>
                <a:spcPts val="1200"/>
              </a:spcBef>
              <a:spcAft>
                <a:spcPts val="0"/>
              </a:spcAft>
              <a:buSzPts val="1200"/>
              <a:buNone/>
              <a:defRPr sz="1500"/>
            </a:lvl3pPr>
            <a:lvl4pPr marL="1828800" lvl="3" indent="-228600" algn="l" rtl="0">
              <a:spcBef>
                <a:spcPts val="1200"/>
              </a:spcBef>
              <a:spcAft>
                <a:spcPts val="0"/>
              </a:spcAft>
              <a:buClr>
                <a:schemeClr val="dk1"/>
              </a:buClr>
              <a:buSzPts val="1100"/>
              <a:buNone/>
              <a:defRPr sz="1500"/>
            </a:lvl4pPr>
            <a:lvl5pPr marL="2286000" lvl="4" indent="-228600" algn="l" rtl="0">
              <a:spcBef>
                <a:spcPts val="300"/>
              </a:spcBef>
              <a:spcAft>
                <a:spcPts val="0"/>
              </a:spcAft>
              <a:buClr>
                <a:schemeClr val="dk1"/>
              </a:buClr>
              <a:buSzPts val="1100"/>
              <a:buNone/>
              <a:defRPr sz="1500"/>
            </a:lvl5pPr>
            <a:lvl6pPr marL="2743200" lvl="5" indent="-349250" algn="l" rtl="0">
              <a:spcBef>
                <a:spcPts val="400"/>
              </a:spcBef>
              <a:spcAft>
                <a:spcPts val="0"/>
              </a:spcAft>
              <a:buClr>
                <a:schemeClr val="dk1"/>
              </a:buClr>
              <a:buSzPts val="1900"/>
              <a:buChar char="■"/>
              <a:defRPr sz="1500"/>
            </a:lvl6pPr>
            <a:lvl7pPr marL="3200400" lvl="6" indent="-349250" algn="l" rtl="0">
              <a:spcBef>
                <a:spcPts val="400"/>
              </a:spcBef>
              <a:spcAft>
                <a:spcPts val="0"/>
              </a:spcAft>
              <a:buClr>
                <a:schemeClr val="dk1"/>
              </a:buClr>
              <a:buSzPts val="1900"/>
              <a:buChar char="●"/>
              <a:defRPr sz="1500"/>
            </a:lvl7pPr>
            <a:lvl8pPr marL="3657600" lvl="7" indent="-349250" algn="l" rtl="0">
              <a:spcBef>
                <a:spcPts val="400"/>
              </a:spcBef>
              <a:spcAft>
                <a:spcPts val="0"/>
              </a:spcAft>
              <a:buClr>
                <a:schemeClr val="dk1"/>
              </a:buClr>
              <a:buSzPts val="1900"/>
              <a:buChar char="○"/>
              <a:defRPr sz="1500"/>
            </a:lvl8pPr>
            <a:lvl9pPr marL="4114800" lvl="8" indent="-349250" algn="l" rtl="0">
              <a:spcBef>
                <a:spcPts val="400"/>
              </a:spcBef>
              <a:spcAft>
                <a:spcPts val="0"/>
              </a:spcAft>
              <a:buClr>
                <a:schemeClr val="dk1"/>
              </a:buClr>
              <a:buSzPts val="1900"/>
              <a:buChar char="■"/>
              <a:defRPr sz="1500"/>
            </a:lvl9pPr>
          </a:lstStyle>
          <a:p>
            <a:endParaRPr/>
          </a:p>
        </p:txBody>
      </p:sp>
      <p:sp>
        <p:nvSpPr>
          <p:cNvPr id="242" name="Google Shape;242;p48"/>
          <p:cNvSpPr txBox="1">
            <a:spLocks noGrp="1"/>
          </p:cNvSpPr>
          <p:nvPr>
            <p:ph type="body" idx="2"/>
          </p:nvPr>
        </p:nvSpPr>
        <p:spPr>
          <a:xfrm>
            <a:off x="590395" y="1338049"/>
            <a:ext cx="10969200" cy="436500"/>
          </a:xfrm>
          <a:prstGeom prst="rect">
            <a:avLst/>
          </a:prstGeom>
          <a:noFill/>
          <a:ln>
            <a:noFill/>
          </a:ln>
        </p:spPr>
        <p:txBody>
          <a:bodyPr spcFirstLastPara="1" wrap="square" lIns="0" tIns="45700" rIns="0" bIns="45700" anchor="t" anchorCtr="0">
            <a:noAutofit/>
          </a:bodyPr>
          <a:lstStyle>
            <a:lvl1pPr marL="457200" lvl="0" indent="-228600" algn="l" rtl="0">
              <a:lnSpc>
                <a:spcPct val="110000"/>
              </a:lnSpc>
              <a:spcBef>
                <a:spcPts val="0"/>
              </a:spcBef>
              <a:spcAft>
                <a:spcPts val="0"/>
              </a:spcAft>
              <a:buSzPts val="1900"/>
              <a:buNone/>
              <a:defRPr sz="1900"/>
            </a:lvl1pPr>
            <a:lvl2pPr marL="914400" lvl="1" indent="-228600" algn="l" rtl="0">
              <a:lnSpc>
                <a:spcPct val="110000"/>
              </a:lnSpc>
              <a:spcBef>
                <a:spcPts val="1200"/>
              </a:spcBef>
              <a:spcAft>
                <a:spcPts val="0"/>
              </a:spcAft>
              <a:buSzPts val="1200"/>
              <a:buNone/>
              <a:defRPr sz="1500"/>
            </a:lvl2pPr>
            <a:lvl3pPr marL="1371600" lvl="2" indent="-228600" algn="l" rtl="0">
              <a:lnSpc>
                <a:spcPct val="110000"/>
              </a:lnSpc>
              <a:spcBef>
                <a:spcPts val="1200"/>
              </a:spcBef>
              <a:spcAft>
                <a:spcPts val="0"/>
              </a:spcAft>
              <a:buSzPts val="1200"/>
              <a:buNone/>
              <a:defRPr sz="1500"/>
            </a:lvl3pPr>
            <a:lvl4pPr marL="1828800" lvl="3" indent="-228600" algn="l" rtl="0">
              <a:spcBef>
                <a:spcPts val="1200"/>
              </a:spcBef>
              <a:spcAft>
                <a:spcPts val="0"/>
              </a:spcAft>
              <a:buClr>
                <a:schemeClr val="dk1"/>
              </a:buClr>
              <a:buSzPts val="1100"/>
              <a:buNone/>
              <a:defRPr sz="1500"/>
            </a:lvl4pPr>
            <a:lvl5pPr marL="2286000" lvl="4" indent="-228600" algn="l" rtl="0">
              <a:spcBef>
                <a:spcPts val="300"/>
              </a:spcBef>
              <a:spcAft>
                <a:spcPts val="0"/>
              </a:spcAft>
              <a:buClr>
                <a:schemeClr val="dk1"/>
              </a:buClr>
              <a:buSzPts val="1100"/>
              <a:buNone/>
              <a:defRPr sz="1500"/>
            </a:lvl5pPr>
            <a:lvl6pPr marL="2743200" lvl="5" indent="-349250" algn="l" rtl="0">
              <a:spcBef>
                <a:spcPts val="400"/>
              </a:spcBef>
              <a:spcAft>
                <a:spcPts val="0"/>
              </a:spcAft>
              <a:buClr>
                <a:schemeClr val="dk1"/>
              </a:buClr>
              <a:buSzPts val="1900"/>
              <a:buChar char="■"/>
              <a:defRPr sz="1500"/>
            </a:lvl6pPr>
            <a:lvl7pPr marL="3200400" lvl="6" indent="-349250" algn="l" rtl="0">
              <a:spcBef>
                <a:spcPts val="400"/>
              </a:spcBef>
              <a:spcAft>
                <a:spcPts val="0"/>
              </a:spcAft>
              <a:buClr>
                <a:schemeClr val="dk1"/>
              </a:buClr>
              <a:buSzPts val="1900"/>
              <a:buChar char="●"/>
              <a:defRPr sz="1500"/>
            </a:lvl7pPr>
            <a:lvl8pPr marL="3657600" lvl="7" indent="-349250" algn="l" rtl="0">
              <a:spcBef>
                <a:spcPts val="400"/>
              </a:spcBef>
              <a:spcAft>
                <a:spcPts val="0"/>
              </a:spcAft>
              <a:buClr>
                <a:schemeClr val="dk1"/>
              </a:buClr>
              <a:buSzPts val="1900"/>
              <a:buChar char="○"/>
              <a:defRPr sz="1500"/>
            </a:lvl8pPr>
            <a:lvl9pPr marL="4114800" lvl="8" indent="-349250" algn="l" rtl="0">
              <a:spcBef>
                <a:spcPts val="400"/>
              </a:spcBef>
              <a:spcAft>
                <a:spcPts val="0"/>
              </a:spcAft>
              <a:buClr>
                <a:schemeClr val="dk1"/>
              </a:buClr>
              <a:buSzPts val="1900"/>
              <a:buChar char="■"/>
              <a:defRPr sz="1500"/>
            </a:lvl9pPr>
          </a:lstStyle>
          <a:p>
            <a:endParaRPr/>
          </a:p>
        </p:txBody>
      </p:sp>
      <p:sp>
        <p:nvSpPr>
          <p:cNvPr id="243" name="Google Shape;243;p48"/>
          <p:cNvSpPr txBox="1">
            <a:spLocks noGrp="1"/>
          </p:cNvSpPr>
          <p:nvPr>
            <p:ph type="body" idx="3"/>
          </p:nvPr>
        </p:nvSpPr>
        <p:spPr>
          <a:xfrm>
            <a:off x="590395" y="1792888"/>
            <a:ext cx="10969200" cy="1946100"/>
          </a:xfrm>
          <a:prstGeom prst="rect">
            <a:avLst/>
          </a:prstGeom>
          <a:noFill/>
          <a:ln>
            <a:noFill/>
          </a:ln>
        </p:spPr>
        <p:txBody>
          <a:bodyPr spcFirstLastPara="1" wrap="square" lIns="0" tIns="45700" rIns="0" bIns="45700" anchor="t" anchorCtr="0">
            <a:noAutofit/>
          </a:bodyPr>
          <a:lstStyle>
            <a:lvl1pPr marL="457200" lvl="0" indent="-228600" algn="l" rtl="0">
              <a:lnSpc>
                <a:spcPct val="110000"/>
              </a:lnSpc>
              <a:spcBef>
                <a:spcPts val="0"/>
              </a:spcBef>
              <a:spcAft>
                <a:spcPts val="0"/>
              </a:spcAft>
              <a:buSzPts val="1500"/>
              <a:buNone/>
              <a:defRPr sz="1500"/>
            </a:lvl1pPr>
            <a:lvl2pPr marL="914400" lvl="1" indent="-304800" algn="l" rtl="0">
              <a:lnSpc>
                <a:spcPct val="110000"/>
              </a:lnSpc>
              <a:spcBef>
                <a:spcPts val="1500"/>
              </a:spcBef>
              <a:spcAft>
                <a:spcPts val="0"/>
              </a:spcAft>
              <a:buSzPts val="1200"/>
              <a:buChar char="○"/>
              <a:defRPr sz="1200"/>
            </a:lvl2pPr>
            <a:lvl3pPr marL="1371600" lvl="2" indent="-304800" algn="l" rtl="0">
              <a:lnSpc>
                <a:spcPct val="110000"/>
              </a:lnSpc>
              <a:spcBef>
                <a:spcPts val="1500"/>
              </a:spcBef>
              <a:spcAft>
                <a:spcPts val="0"/>
              </a:spcAft>
              <a:buSzPts val="1200"/>
              <a:buChar char="■"/>
              <a:defRPr sz="1200"/>
            </a:lvl3pPr>
            <a:lvl4pPr marL="1828800" lvl="3" indent="-298450" algn="l" rtl="0">
              <a:lnSpc>
                <a:spcPct val="100000"/>
              </a:lnSpc>
              <a:spcBef>
                <a:spcPts val="1500"/>
              </a:spcBef>
              <a:spcAft>
                <a:spcPts val="0"/>
              </a:spcAft>
              <a:buClr>
                <a:schemeClr val="dk1"/>
              </a:buClr>
              <a:buSzPts val="1100"/>
              <a:buChar char="●"/>
              <a:defRPr sz="1100"/>
            </a:lvl4pPr>
            <a:lvl5pPr marL="2286000" lvl="4" indent="-298450" algn="l" rtl="0">
              <a:lnSpc>
                <a:spcPct val="100000"/>
              </a:lnSpc>
              <a:spcBef>
                <a:spcPts val="300"/>
              </a:spcBef>
              <a:spcAft>
                <a:spcPts val="0"/>
              </a:spcAft>
              <a:buClr>
                <a:schemeClr val="dk1"/>
              </a:buClr>
              <a:buSzPts val="1100"/>
              <a:buChar char="○"/>
              <a:defRPr sz="1100"/>
            </a:lvl5pPr>
            <a:lvl6pPr marL="2743200" lvl="5" indent="-349250" algn="l" rtl="0">
              <a:spcBef>
                <a:spcPts val="400"/>
              </a:spcBef>
              <a:spcAft>
                <a:spcPts val="0"/>
              </a:spcAft>
              <a:buClr>
                <a:schemeClr val="dk1"/>
              </a:buClr>
              <a:buSzPts val="1900"/>
              <a:buChar char="■"/>
              <a:defRPr sz="1900"/>
            </a:lvl6pPr>
            <a:lvl7pPr marL="3200400" lvl="6" indent="-349250" algn="l" rtl="0">
              <a:spcBef>
                <a:spcPts val="400"/>
              </a:spcBef>
              <a:spcAft>
                <a:spcPts val="0"/>
              </a:spcAft>
              <a:buClr>
                <a:schemeClr val="dk1"/>
              </a:buClr>
              <a:buSzPts val="1900"/>
              <a:buChar char="●"/>
              <a:defRPr sz="1900"/>
            </a:lvl7pPr>
            <a:lvl8pPr marL="3657600" lvl="7" indent="-349250" algn="l" rtl="0">
              <a:spcBef>
                <a:spcPts val="400"/>
              </a:spcBef>
              <a:spcAft>
                <a:spcPts val="0"/>
              </a:spcAft>
              <a:buClr>
                <a:schemeClr val="dk1"/>
              </a:buClr>
              <a:buSzPts val="1900"/>
              <a:buChar char="○"/>
              <a:defRPr sz="1900"/>
            </a:lvl8pPr>
            <a:lvl9pPr marL="4114800" lvl="8" indent="-349250" algn="l" rtl="0">
              <a:spcBef>
                <a:spcPts val="400"/>
              </a:spcBef>
              <a:spcAft>
                <a:spcPts val="0"/>
              </a:spcAft>
              <a:buClr>
                <a:schemeClr val="dk1"/>
              </a:buClr>
              <a:buSzPts val="1900"/>
              <a:buChar char="■"/>
              <a:defRPr sz="1900"/>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Horizontal image top">
  <p:cSld name="Horizontal image top">
    <p:spTree>
      <p:nvGrpSpPr>
        <p:cNvPr id="1" name="Shape 244"/>
        <p:cNvGrpSpPr/>
        <p:nvPr/>
      </p:nvGrpSpPr>
      <p:grpSpPr>
        <a:xfrm>
          <a:off x="0" y="0"/>
          <a:ext cx="0" cy="0"/>
          <a:chOff x="0" y="0"/>
          <a:chExt cx="0" cy="0"/>
        </a:xfrm>
      </p:grpSpPr>
      <p:sp>
        <p:nvSpPr>
          <p:cNvPr id="245" name="Google Shape;245;p49"/>
          <p:cNvSpPr txBox="1">
            <a:spLocks noGrp="1"/>
          </p:cNvSpPr>
          <p:nvPr>
            <p:ph type="title"/>
          </p:nvPr>
        </p:nvSpPr>
        <p:spPr>
          <a:xfrm>
            <a:off x="589619" y="300426"/>
            <a:ext cx="7251300" cy="766800"/>
          </a:xfrm>
          <a:prstGeom prst="rect">
            <a:avLst/>
          </a:prstGeom>
          <a:noFill/>
          <a:ln>
            <a:noFill/>
          </a:ln>
        </p:spPr>
        <p:txBody>
          <a:bodyPr spcFirstLastPara="1" wrap="square" lIns="0" tIns="0" rIns="0" bIns="0" anchor="b" anchorCtr="0">
            <a:noAutofit/>
          </a:bodyPr>
          <a:lstStyle>
            <a:lvl1pPr lvl="0" algn="l" rtl="0">
              <a:spcBef>
                <a:spcPts val="0"/>
              </a:spcBef>
              <a:spcAft>
                <a:spcPts val="0"/>
              </a:spcAft>
              <a:buClr>
                <a:srgbClr val="0B6A38"/>
              </a:buClr>
              <a:buSzPts val="1900"/>
              <a:buChar char="●"/>
              <a:defRPr sz="1500"/>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endParaRPr/>
          </a:p>
        </p:txBody>
      </p:sp>
      <p:sp>
        <p:nvSpPr>
          <p:cNvPr id="246" name="Google Shape;246;p49"/>
          <p:cNvSpPr txBox="1">
            <a:spLocks noGrp="1"/>
          </p:cNvSpPr>
          <p:nvPr>
            <p:ph type="body" idx="1"/>
          </p:nvPr>
        </p:nvSpPr>
        <p:spPr>
          <a:xfrm>
            <a:off x="590399" y="1447800"/>
            <a:ext cx="10969200" cy="2283900"/>
          </a:xfrm>
          <a:prstGeom prst="rect">
            <a:avLst/>
          </a:prstGeom>
          <a:solidFill>
            <a:srgbClr val="DCE0E3"/>
          </a:solidFill>
          <a:ln>
            <a:noFill/>
          </a:ln>
        </p:spPr>
        <p:txBody>
          <a:bodyPr spcFirstLastPara="1" wrap="square" lIns="0" tIns="45700" rIns="0" bIns="45700" anchor="ctr" anchorCtr="0">
            <a:noAutofit/>
          </a:bodyPr>
          <a:lstStyle>
            <a:lvl1pPr marL="457200" marR="0" lvl="0" indent="-228600" algn="ctr" rtl="0">
              <a:lnSpc>
                <a:spcPct val="110000"/>
              </a:lnSpc>
              <a:spcBef>
                <a:spcPts val="0"/>
              </a:spcBef>
              <a:spcAft>
                <a:spcPts val="0"/>
              </a:spcAft>
              <a:buClr>
                <a:schemeClr val="dk2"/>
              </a:buClr>
              <a:buSzPts val="1500"/>
              <a:buFont typeface="Merriweather Sans"/>
              <a:buNone/>
              <a:defRPr sz="1500"/>
            </a:lvl1pPr>
            <a:lvl2pPr marL="914400" lvl="1" indent="-228600" algn="l" rtl="0">
              <a:lnSpc>
                <a:spcPct val="110000"/>
              </a:lnSpc>
              <a:spcBef>
                <a:spcPts val="1200"/>
              </a:spcBef>
              <a:spcAft>
                <a:spcPts val="0"/>
              </a:spcAft>
              <a:buSzPts val="1200"/>
              <a:buNone/>
              <a:defRPr sz="1500"/>
            </a:lvl2pPr>
            <a:lvl3pPr marL="1371600" lvl="2" indent="-228600" algn="l" rtl="0">
              <a:lnSpc>
                <a:spcPct val="110000"/>
              </a:lnSpc>
              <a:spcBef>
                <a:spcPts val="1200"/>
              </a:spcBef>
              <a:spcAft>
                <a:spcPts val="0"/>
              </a:spcAft>
              <a:buSzPts val="1200"/>
              <a:buNone/>
              <a:defRPr sz="1500"/>
            </a:lvl3pPr>
            <a:lvl4pPr marL="1828800" lvl="3" indent="-228600" algn="l" rtl="0">
              <a:spcBef>
                <a:spcPts val="1200"/>
              </a:spcBef>
              <a:spcAft>
                <a:spcPts val="0"/>
              </a:spcAft>
              <a:buClr>
                <a:schemeClr val="dk1"/>
              </a:buClr>
              <a:buSzPts val="1100"/>
              <a:buNone/>
              <a:defRPr sz="1500"/>
            </a:lvl4pPr>
            <a:lvl5pPr marL="2286000" lvl="4" indent="-228600" algn="l" rtl="0">
              <a:spcBef>
                <a:spcPts val="300"/>
              </a:spcBef>
              <a:spcAft>
                <a:spcPts val="0"/>
              </a:spcAft>
              <a:buClr>
                <a:schemeClr val="dk1"/>
              </a:buClr>
              <a:buSzPts val="1100"/>
              <a:buNone/>
              <a:defRPr sz="1500"/>
            </a:lvl5pPr>
            <a:lvl6pPr marL="2743200" lvl="5" indent="-349250" algn="l" rtl="0">
              <a:spcBef>
                <a:spcPts val="400"/>
              </a:spcBef>
              <a:spcAft>
                <a:spcPts val="0"/>
              </a:spcAft>
              <a:buClr>
                <a:schemeClr val="dk1"/>
              </a:buClr>
              <a:buSzPts val="1900"/>
              <a:buChar char="■"/>
              <a:defRPr sz="1500"/>
            </a:lvl6pPr>
            <a:lvl7pPr marL="3200400" lvl="6" indent="-349250" algn="l" rtl="0">
              <a:spcBef>
                <a:spcPts val="400"/>
              </a:spcBef>
              <a:spcAft>
                <a:spcPts val="0"/>
              </a:spcAft>
              <a:buClr>
                <a:schemeClr val="dk1"/>
              </a:buClr>
              <a:buSzPts val="1900"/>
              <a:buChar char="●"/>
              <a:defRPr sz="1500"/>
            </a:lvl7pPr>
            <a:lvl8pPr marL="3657600" lvl="7" indent="-349250" algn="l" rtl="0">
              <a:spcBef>
                <a:spcPts val="400"/>
              </a:spcBef>
              <a:spcAft>
                <a:spcPts val="0"/>
              </a:spcAft>
              <a:buClr>
                <a:schemeClr val="dk1"/>
              </a:buClr>
              <a:buSzPts val="1900"/>
              <a:buChar char="○"/>
              <a:defRPr sz="1500"/>
            </a:lvl8pPr>
            <a:lvl9pPr marL="4114800" lvl="8" indent="-349250" algn="l" rtl="0">
              <a:spcBef>
                <a:spcPts val="400"/>
              </a:spcBef>
              <a:spcAft>
                <a:spcPts val="0"/>
              </a:spcAft>
              <a:buClr>
                <a:schemeClr val="dk1"/>
              </a:buClr>
              <a:buSzPts val="1900"/>
              <a:buChar char="■"/>
              <a:defRPr sz="1500"/>
            </a:lvl9pPr>
          </a:lstStyle>
          <a:p>
            <a:endParaRPr/>
          </a:p>
        </p:txBody>
      </p:sp>
      <p:sp>
        <p:nvSpPr>
          <p:cNvPr id="247" name="Google Shape;247;p49"/>
          <p:cNvSpPr txBox="1">
            <a:spLocks noGrp="1"/>
          </p:cNvSpPr>
          <p:nvPr>
            <p:ph type="body" idx="2"/>
          </p:nvPr>
        </p:nvSpPr>
        <p:spPr>
          <a:xfrm>
            <a:off x="590395" y="3779978"/>
            <a:ext cx="10969200" cy="436500"/>
          </a:xfrm>
          <a:prstGeom prst="rect">
            <a:avLst/>
          </a:prstGeom>
          <a:noFill/>
          <a:ln>
            <a:noFill/>
          </a:ln>
        </p:spPr>
        <p:txBody>
          <a:bodyPr spcFirstLastPara="1" wrap="square" lIns="0" tIns="45700" rIns="0" bIns="45700" anchor="t" anchorCtr="0">
            <a:noAutofit/>
          </a:bodyPr>
          <a:lstStyle>
            <a:lvl1pPr marL="457200" lvl="0" indent="-228600" algn="l" rtl="0">
              <a:lnSpc>
                <a:spcPct val="110000"/>
              </a:lnSpc>
              <a:spcBef>
                <a:spcPts val="0"/>
              </a:spcBef>
              <a:spcAft>
                <a:spcPts val="0"/>
              </a:spcAft>
              <a:buSzPts val="1900"/>
              <a:buNone/>
              <a:defRPr sz="1900"/>
            </a:lvl1pPr>
            <a:lvl2pPr marL="914400" lvl="1" indent="-228600" algn="l" rtl="0">
              <a:lnSpc>
                <a:spcPct val="110000"/>
              </a:lnSpc>
              <a:spcBef>
                <a:spcPts val="1200"/>
              </a:spcBef>
              <a:spcAft>
                <a:spcPts val="0"/>
              </a:spcAft>
              <a:buSzPts val="1200"/>
              <a:buNone/>
              <a:defRPr sz="1500"/>
            </a:lvl2pPr>
            <a:lvl3pPr marL="1371600" lvl="2" indent="-228600" algn="l" rtl="0">
              <a:lnSpc>
                <a:spcPct val="110000"/>
              </a:lnSpc>
              <a:spcBef>
                <a:spcPts val="1200"/>
              </a:spcBef>
              <a:spcAft>
                <a:spcPts val="0"/>
              </a:spcAft>
              <a:buSzPts val="1200"/>
              <a:buNone/>
              <a:defRPr sz="1500"/>
            </a:lvl3pPr>
            <a:lvl4pPr marL="1828800" lvl="3" indent="-228600" algn="l" rtl="0">
              <a:spcBef>
                <a:spcPts val="1200"/>
              </a:spcBef>
              <a:spcAft>
                <a:spcPts val="0"/>
              </a:spcAft>
              <a:buClr>
                <a:schemeClr val="dk1"/>
              </a:buClr>
              <a:buSzPts val="1100"/>
              <a:buNone/>
              <a:defRPr sz="1500"/>
            </a:lvl4pPr>
            <a:lvl5pPr marL="2286000" lvl="4" indent="-228600" algn="l" rtl="0">
              <a:spcBef>
                <a:spcPts val="300"/>
              </a:spcBef>
              <a:spcAft>
                <a:spcPts val="0"/>
              </a:spcAft>
              <a:buClr>
                <a:schemeClr val="dk1"/>
              </a:buClr>
              <a:buSzPts val="1100"/>
              <a:buNone/>
              <a:defRPr sz="1500"/>
            </a:lvl5pPr>
            <a:lvl6pPr marL="2743200" lvl="5" indent="-349250" algn="l" rtl="0">
              <a:spcBef>
                <a:spcPts val="400"/>
              </a:spcBef>
              <a:spcAft>
                <a:spcPts val="0"/>
              </a:spcAft>
              <a:buClr>
                <a:schemeClr val="dk1"/>
              </a:buClr>
              <a:buSzPts val="1900"/>
              <a:buChar char="■"/>
              <a:defRPr sz="1500"/>
            </a:lvl6pPr>
            <a:lvl7pPr marL="3200400" lvl="6" indent="-349250" algn="l" rtl="0">
              <a:spcBef>
                <a:spcPts val="400"/>
              </a:spcBef>
              <a:spcAft>
                <a:spcPts val="0"/>
              </a:spcAft>
              <a:buClr>
                <a:schemeClr val="dk1"/>
              </a:buClr>
              <a:buSzPts val="1900"/>
              <a:buChar char="●"/>
              <a:defRPr sz="1500"/>
            </a:lvl7pPr>
            <a:lvl8pPr marL="3657600" lvl="7" indent="-349250" algn="l" rtl="0">
              <a:spcBef>
                <a:spcPts val="400"/>
              </a:spcBef>
              <a:spcAft>
                <a:spcPts val="0"/>
              </a:spcAft>
              <a:buClr>
                <a:schemeClr val="dk1"/>
              </a:buClr>
              <a:buSzPts val="1900"/>
              <a:buChar char="○"/>
              <a:defRPr sz="1500"/>
            </a:lvl8pPr>
            <a:lvl9pPr marL="4114800" lvl="8" indent="-349250" algn="l" rtl="0">
              <a:spcBef>
                <a:spcPts val="400"/>
              </a:spcBef>
              <a:spcAft>
                <a:spcPts val="0"/>
              </a:spcAft>
              <a:buClr>
                <a:schemeClr val="dk1"/>
              </a:buClr>
              <a:buSzPts val="1900"/>
              <a:buChar char="■"/>
              <a:defRPr sz="1500"/>
            </a:lvl9pPr>
          </a:lstStyle>
          <a:p>
            <a:endParaRPr/>
          </a:p>
        </p:txBody>
      </p:sp>
      <p:sp>
        <p:nvSpPr>
          <p:cNvPr id="248" name="Google Shape;248;p49"/>
          <p:cNvSpPr txBox="1">
            <a:spLocks noGrp="1"/>
          </p:cNvSpPr>
          <p:nvPr>
            <p:ph type="body" idx="3"/>
          </p:nvPr>
        </p:nvSpPr>
        <p:spPr>
          <a:xfrm>
            <a:off x="590395" y="4223813"/>
            <a:ext cx="10969200" cy="1872300"/>
          </a:xfrm>
          <a:prstGeom prst="rect">
            <a:avLst/>
          </a:prstGeom>
          <a:noFill/>
          <a:ln>
            <a:noFill/>
          </a:ln>
        </p:spPr>
        <p:txBody>
          <a:bodyPr spcFirstLastPara="1" wrap="square" lIns="0" tIns="45700" rIns="0" bIns="45700" anchor="t" anchorCtr="0">
            <a:noAutofit/>
          </a:bodyPr>
          <a:lstStyle>
            <a:lvl1pPr marL="457200" lvl="0" indent="-228600" algn="l" rtl="0">
              <a:lnSpc>
                <a:spcPct val="110000"/>
              </a:lnSpc>
              <a:spcBef>
                <a:spcPts val="0"/>
              </a:spcBef>
              <a:spcAft>
                <a:spcPts val="0"/>
              </a:spcAft>
              <a:buSzPts val="1500"/>
              <a:buNone/>
              <a:defRPr sz="1500"/>
            </a:lvl1pPr>
            <a:lvl2pPr marL="914400" lvl="1" indent="-304800" algn="l" rtl="0">
              <a:lnSpc>
                <a:spcPct val="110000"/>
              </a:lnSpc>
              <a:spcBef>
                <a:spcPts val="1500"/>
              </a:spcBef>
              <a:spcAft>
                <a:spcPts val="0"/>
              </a:spcAft>
              <a:buSzPts val="1200"/>
              <a:buChar char="○"/>
              <a:defRPr sz="1200"/>
            </a:lvl2pPr>
            <a:lvl3pPr marL="1371600" lvl="2" indent="-304800" algn="l" rtl="0">
              <a:lnSpc>
                <a:spcPct val="110000"/>
              </a:lnSpc>
              <a:spcBef>
                <a:spcPts val="1500"/>
              </a:spcBef>
              <a:spcAft>
                <a:spcPts val="0"/>
              </a:spcAft>
              <a:buSzPts val="1200"/>
              <a:buChar char="■"/>
              <a:defRPr sz="1200"/>
            </a:lvl3pPr>
            <a:lvl4pPr marL="1828800" lvl="3" indent="-298450" algn="l" rtl="0">
              <a:lnSpc>
                <a:spcPct val="100000"/>
              </a:lnSpc>
              <a:spcBef>
                <a:spcPts val="1500"/>
              </a:spcBef>
              <a:spcAft>
                <a:spcPts val="0"/>
              </a:spcAft>
              <a:buClr>
                <a:schemeClr val="dk1"/>
              </a:buClr>
              <a:buSzPts val="1100"/>
              <a:buChar char="●"/>
              <a:defRPr sz="1100"/>
            </a:lvl4pPr>
            <a:lvl5pPr marL="2286000" lvl="4" indent="-298450" algn="l" rtl="0">
              <a:lnSpc>
                <a:spcPct val="100000"/>
              </a:lnSpc>
              <a:spcBef>
                <a:spcPts val="300"/>
              </a:spcBef>
              <a:spcAft>
                <a:spcPts val="0"/>
              </a:spcAft>
              <a:buClr>
                <a:schemeClr val="dk1"/>
              </a:buClr>
              <a:buSzPts val="1100"/>
              <a:buChar char="○"/>
              <a:defRPr sz="1100"/>
            </a:lvl5pPr>
            <a:lvl6pPr marL="2743200" lvl="5" indent="-349250" algn="l" rtl="0">
              <a:spcBef>
                <a:spcPts val="400"/>
              </a:spcBef>
              <a:spcAft>
                <a:spcPts val="0"/>
              </a:spcAft>
              <a:buClr>
                <a:schemeClr val="dk1"/>
              </a:buClr>
              <a:buSzPts val="1900"/>
              <a:buChar char="■"/>
              <a:defRPr sz="1900"/>
            </a:lvl6pPr>
            <a:lvl7pPr marL="3200400" lvl="6" indent="-349250" algn="l" rtl="0">
              <a:spcBef>
                <a:spcPts val="400"/>
              </a:spcBef>
              <a:spcAft>
                <a:spcPts val="0"/>
              </a:spcAft>
              <a:buClr>
                <a:schemeClr val="dk1"/>
              </a:buClr>
              <a:buSzPts val="1900"/>
              <a:buChar char="●"/>
              <a:defRPr sz="1900"/>
            </a:lvl7pPr>
            <a:lvl8pPr marL="3657600" lvl="7" indent="-349250" algn="l" rtl="0">
              <a:spcBef>
                <a:spcPts val="400"/>
              </a:spcBef>
              <a:spcAft>
                <a:spcPts val="0"/>
              </a:spcAft>
              <a:buClr>
                <a:schemeClr val="dk1"/>
              </a:buClr>
              <a:buSzPts val="1900"/>
              <a:buChar char="○"/>
              <a:defRPr sz="1900"/>
            </a:lvl8pPr>
            <a:lvl9pPr marL="4114800" lvl="8" indent="-349250" algn="l" rtl="0">
              <a:spcBef>
                <a:spcPts val="400"/>
              </a:spcBef>
              <a:spcAft>
                <a:spcPts val="0"/>
              </a:spcAft>
              <a:buClr>
                <a:schemeClr val="dk1"/>
              </a:buClr>
              <a:buSzPts val="1900"/>
              <a:buChar char="■"/>
              <a:defRPr sz="1900"/>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5-column image">
  <p:cSld name="Title, 5-column image">
    <p:spTree>
      <p:nvGrpSpPr>
        <p:cNvPr id="1" name="Shape 249"/>
        <p:cNvGrpSpPr/>
        <p:nvPr/>
      </p:nvGrpSpPr>
      <p:grpSpPr>
        <a:xfrm>
          <a:off x="0" y="0"/>
          <a:ext cx="0" cy="0"/>
          <a:chOff x="0" y="0"/>
          <a:chExt cx="0" cy="0"/>
        </a:xfrm>
      </p:grpSpPr>
      <p:sp>
        <p:nvSpPr>
          <p:cNvPr id="250" name="Google Shape;250;p50"/>
          <p:cNvSpPr txBox="1">
            <a:spLocks noGrp="1"/>
          </p:cNvSpPr>
          <p:nvPr>
            <p:ph type="body" idx="1"/>
          </p:nvPr>
        </p:nvSpPr>
        <p:spPr>
          <a:xfrm>
            <a:off x="590399" y="1447801"/>
            <a:ext cx="10969200" cy="4648500"/>
          </a:xfrm>
          <a:prstGeom prst="rect">
            <a:avLst/>
          </a:prstGeom>
          <a:solidFill>
            <a:srgbClr val="DCE0E3"/>
          </a:solidFill>
          <a:ln>
            <a:noFill/>
          </a:ln>
        </p:spPr>
        <p:txBody>
          <a:bodyPr spcFirstLastPara="1" wrap="square" lIns="0" tIns="45700" rIns="0" bIns="45700" anchor="ctr" anchorCtr="0">
            <a:noAutofit/>
          </a:bodyPr>
          <a:lstStyle>
            <a:lvl1pPr marL="457200" lvl="0" indent="-228600" algn="l" rtl="0">
              <a:lnSpc>
                <a:spcPct val="110000"/>
              </a:lnSpc>
              <a:spcBef>
                <a:spcPts val="0"/>
              </a:spcBef>
              <a:spcAft>
                <a:spcPts val="0"/>
              </a:spcAft>
              <a:buSzPts val="1500"/>
              <a:buNone/>
              <a:defRPr sz="1500"/>
            </a:lvl1pPr>
            <a:lvl2pPr marL="914400" lvl="1" indent="-228600" algn="l" rtl="0">
              <a:lnSpc>
                <a:spcPct val="110000"/>
              </a:lnSpc>
              <a:spcBef>
                <a:spcPts val="1200"/>
              </a:spcBef>
              <a:spcAft>
                <a:spcPts val="0"/>
              </a:spcAft>
              <a:buSzPts val="1200"/>
              <a:buNone/>
              <a:defRPr sz="1500"/>
            </a:lvl2pPr>
            <a:lvl3pPr marL="1371600" lvl="2" indent="-228600" algn="l" rtl="0">
              <a:lnSpc>
                <a:spcPct val="110000"/>
              </a:lnSpc>
              <a:spcBef>
                <a:spcPts val="1200"/>
              </a:spcBef>
              <a:spcAft>
                <a:spcPts val="0"/>
              </a:spcAft>
              <a:buSzPts val="1200"/>
              <a:buNone/>
              <a:defRPr sz="1500"/>
            </a:lvl3pPr>
            <a:lvl4pPr marL="1828800" lvl="3" indent="-228600" algn="l" rtl="0">
              <a:spcBef>
                <a:spcPts val="1200"/>
              </a:spcBef>
              <a:spcAft>
                <a:spcPts val="0"/>
              </a:spcAft>
              <a:buClr>
                <a:schemeClr val="dk1"/>
              </a:buClr>
              <a:buSzPts val="1100"/>
              <a:buNone/>
              <a:defRPr sz="1500"/>
            </a:lvl4pPr>
            <a:lvl5pPr marL="2286000" lvl="4" indent="-228600" algn="l" rtl="0">
              <a:spcBef>
                <a:spcPts val="300"/>
              </a:spcBef>
              <a:spcAft>
                <a:spcPts val="0"/>
              </a:spcAft>
              <a:buClr>
                <a:schemeClr val="dk1"/>
              </a:buClr>
              <a:buSzPts val="1100"/>
              <a:buNone/>
              <a:defRPr sz="1500"/>
            </a:lvl5pPr>
            <a:lvl6pPr marL="2743200" lvl="5" indent="-349250" algn="l" rtl="0">
              <a:spcBef>
                <a:spcPts val="400"/>
              </a:spcBef>
              <a:spcAft>
                <a:spcPts val="0"/>
              </a:spcAft>
              <a:buClr>
                <a:schemeClr val="dk1"/>
              </a:buClr>
              <a:buSzPts val="1900"/>
              <a:buChar char="■"/>
              <a:defRPr sz="1500"/>
            </a:lvl6pPr>
            <a:lvl7pPr marL="3200400" lvl="6" indent="-349250" algn="l" rtl="0">
              <a:spcBef>
                <a:spcPts val="400"/>
              </a:spcBef>
              <a:spcAft>
                <a:spcPts val="0"/>
              </a:spcAft>
              <a:buClr>
                <a:schemeClr val="dk1"/>
              </a:buClr>
              <a:buSzPts val="1900"/>
              <a:buChar char="●"/>
              <a:defRPr sz="1500"/>
            </a:lvl7pPr>
            <a:lvl8pPr marL="3657600" lvl="7" indent="-349250" algn="l" rtl="0">
              <a:spcBef>
                <a:spcPts val="400"/>
              </a:spcBef>
              <a:spcAft>
                <a:spcPts val="0"/>
              </a:spcAft>
              <a:buClr>
                <a:schemeClr val="dk1"/>
              </a:buClr>
              <a:buSzPts val="1900"/>
              <a:buChar char="○"/>
              <a:defRPr sz="1500"/>
            </a:lvl8pPr>
            <a:lvl9pPr marL="4114800" lvl="8" indent="-349250" algn="l" rtl="0">
              <a:spcBef>
                <a:spcPts val="400"/>
              </a:spcBef>
              <a:spcAft>
                <a:spcPts val="0"/>
              </a:spcAft>
              <a:buClr>
                <a:schemeClr val="dk1"/>
              </a:buClr>
              <a:buSzPts val="1900"/>
              <a:buChar char="■"/>
              <a:defRPr sz="1500"/>
            </a:lvl9pPr>
          </a:lstStyle>
          <a:p>
            <a:endParaRPr/>
          </a:p>
        </p:txBody>
      </p:sp>
      <p:sp>
        <p:nvSpPr>
          <p:cNvPr id="251" name="Google Shape;251;p50"/>
          <p:cNvSpPr txBox="1">
            <a:spLocks noGrp="1"/>
          </p:cNvSpPr>
          <p:nvPr>
            <p:ph type="title"/>
          </p:nvPr>
        </p:nvSpPr>
        <p:spPr>
          <a:xfrm>
            <a:off x="589619" y="302212"/>
            <a:ext cx="7251300" cy="766800"/>
          </a:xfrm>
          <a:prstGeom prst="rect">
            <a:avLst/>
          </a:prstGeom>
          <a:noFill/>
          <a:ln>
            <a:noFill/>
          </a:ln>
        </p:spPr>
        <p:txBody>
          <a:bodyPr spcFirstLastPara="1" wrap="square" lIns="0" tIns="0" rIns="0" bIns="0" anchor="b" anchorCtr="0">
            <a:noAutofit/>
          </a:bodyPr>
          <a:lstStyle>
            <a:lvl1pPr lvl="0" algn="l" rtl="0">
              <a:spcBef>
                <a:spcPts val="0"/>
              </a:spcBef>
              <a:spcAft>
                <a:spcPts val="0"/>
              </a:spcAft>
              <a:buClr>
                <a:srgbClr val="0B6A38"/>
              </a:buClr>
              <a:buSzPts val="1900"/>
              <a:buChar char="●"/>
              <a:defRPr sz="1500"/>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52"/>
        <p:cNvGrpSpPr/>
        <p:nvPr/>
      </p:nvGrpSpPr>
      <p:grpSpPr>
        <a:xfrm>
          <a:off x="0" y="0"/>
          <a:ext cx="0" cy="0"/>
          <a:chOff x="0" y="0"/>
          <a:chExt cx="0" cy="0"/>
        </a:xfrm>
      </p:grpSpPr>
      <p:sp>
        <p:nvSpPr>
          <p:cNvPr id="253" name="Google Shape;253;p51"/>
          <p:cNvSpPr txBox="1">
            <a:spLocks noGrp="1"/>
          </p:cNvSpPr>
          <p:nvPr>
            <p:ph type="title"/>
          </p:nvPr>
        </p:nvSpPr>
        <p:spPr>
          <a:xfrm>
            <a:off x="589619" y="311265"/>
            <a:ext cx="7251300" cy="766800"/>
          </a:xfrm>
          <a:prstGeom prst="rect">
            <a:avLst/>
          </a:prstGeom>
          <a:noFill/>
          <a:ln>
            <a:noFill/>
          </a:ln>
        </p:spPr>
        <p:txBody>
          <a:bodyPr spcFirstLastPara="1" wrap="square" lIns="0" tIns="0" rIns="0" bIns="0" anchor="b" anchorCtr="0">
            <a:noAutofit/>
          </a:bodyPr>
          <a:lstStyle>
            <a:lvl1pPr lvl="0" algn="l" rtl="0">
              <a:spcBef>
                <a:spcPts val="0"/>
              </a:spcBef>
              <a:spcAft>
                <a:spcPts val="0"/>
              </a:spcAft>
              <a:buClr>
                <a:srgbClr val="0B6A38"/>
              </a:buClr>
              <a:buSzPts val="1900"/>
              <a:buChar char="●"/>
              <a:defRPr sz="1500"/>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6 4">
  <p:cSld name="Table of Contents_6_4">
    <p:spTree>
      <p:nvGrpSpPr>
        <p:cNvPr id="1" name="Shape 33"/>
        <p:cNvGrpSpPr/>
        <p:nvPr/>
      </p:nvGrpSpPr>
      <p:grpSpPr>
        <a:xfrm>
          <a:off x="0" y="0"/>
          <a:ext cx="0" cy="0"/>
          <a:chOff x="0" y="0"/>
          <a:chExt cx="0" cy="0"/>
        </a:xfrm>
      </p:grpSpPr>
      <p:sp>
        <p:nvSpPr>
          <p:cNvPr id="34" name="Google Shape;34;p6"/>
          <p:cNvSpPr txBox="1"/>
          <p:nvPr/>
        </p:nvSpPr>
        <p:spPr>
          <a:xfrm>
            <a:off x="-25" y="1598575"/>
            <a:ext cx="1980000" cy="495900"/>
          </a:xfrm>
          <a:prstGeom prst="rect">
            <a:avLst/>
          </a:prstGeom>
          <a:noFill/>
          <a:ln>
            <a:noFill/>
          </a:ln>
        </p:spPr>
        <p:txBody>
          <a:bodyPr spcFirstLastPara="1" wrap="square" lIns="0" tIns="91425" rIns="91425" bIns="91425" anchor="t" anchorCtr="0">
            <a:noAutofit/>
          </a:bodyPr>
          <a:lstStyle/>
          <a:p>
            <a:pPr marL="0" lvl="0" indent="0" algn="ctr" rtl="0">
              <a:spcBef>
                <a:spcPts val="0"/>
              </a:spcBef>
              <a:spcAft>
                <a:spcPts val="0"/>
              </a:spcAft>
              <a:buNone/>
            </a:pPr>
            <a:r>
              <a:rPr lang="en-US" sz="1100" b="1">
                <a:solidFill>
                  <a:srgbClr val="D9EAD3"/>
                </a:solidFill>
                <a:latin typeface="Montserrat"/>
                <a:ea typeface="Montserrat"/>
                <a:cs typeface="Montserrat"/>
                <a:sym typeface="Montserrat"/>
              </a:rPr>
              <a:t>    EXPLORATORY DATA  ANALYSIS</a:t>
            </a:r>
            <a:endParaRPr sz="1100" b="1">
              <a:solidFill>
                <a:srgbClr val="D9EAD3"/>
              </a:solidFill>
              <a:latin typeface="Montserrat"/>
              <a:ea typeface="Montserrat"/>
              <a:cs typeface="Montserrat"/>
              <a:sym typeface="Montserrat"/>
            </a:endParaRPr>
          </a:p>
        </p:txBody>
      </p:sp>
      <p:sp>
        <p:nvSpPr>
          <p:cNvPr id="35" name="Google Shape;35;p6"/>
          <p:cNvSpPr txBox="1"/>
          <p:nvPr/>
        </p:nvSpPr>
        <p:spPr>
          <a:xfrm>
            <a:off x="-352575" y="2208175"/>
            <a:ext cx="2332500" cy="355800"/>
          </a:xfrm>
          <a:prstGeom prst="rect">
            <a:avLst/>
          </a:prstGeom>
          <a:noFill/>
          <a:ln>
            <a:noFill/>
          </a:ln>
        </p:spPr>
        <p:txBody>
          <a:bodyPr spcFirstLastPara="1" wrap="square" lIns="457200" tIns="91425" rIns="91425" bIns="91425" anchor="t" anchorCtr="0">
            <a:noAutofit/>
          </a:bodyPr>
          <a:lstStyle/>
          <a:p>
            <a:pPr marL="0" lvl="0" indent="0" algn="ctr" rtl="0">
              <a:spcBef>
                <a:spcPts val="0"/>
              </a:spcBef>
              <a:spcAft>
                <a:spcPts val="0"/>
              </a:spcAft>
              <a:buNone/>
            </a:pPr>
            <a:r>
              <a:rPr lang="en-US" sz="1100" b="1">
                <a:solidFill>
                  <a:srgbClr val="D9EAD3"/>
                </a:solidFill>
                <a:latin typeface="Montserrat"/>
                <a:ea typeface="Montserrat"/>
                <a:cs typeface="Montserrat"/>
                <a:sym typeface="Montserrat"/>
              </a:rPr>
              <a:t>FEATURE ENGINEERING</a:t>
            </a:r>
            <a:endParaRPr sz="1100" b="1">
              <a:solidFill>
                <a:srgbClr val="D9EAD3"/>
              </a:solidFill>
              <a:latin typeface="Montserrat"/>
              <a:ea typeface="Montserrat"/>
              <a:cs typeface="Montserrat"/>
              <a:sym typeface="Montserrat"/>
            </a:endParaRPr>
          </a:p>
        </p:txBody>
      </p:sp>
      <p:sp>
        <p:nvSpPr>
          <p:cNvPr id="36" name="Google Shape;36;p6"/>
          <p:cNvSpPr txBox="1"/>
          <p:nvPr/>
        </p:nvSpPr>
        <p:spPr>
          <a:xfrm>
            <a:off x="0" y="2623200"/>
            <a:ext cx="1965600" cy="355800"/>
          </a:xfrm>
          <a:prstGeom prst="rect">
            <a:avLst/>
          </a:prstGeom>
          <a:noFill/>
          <a:ln>
            <a:noFill/>
          </a:ln>
        </p:spPr>
        <p:txBody>
          <a:bodyPr spcFirstLastPara="1" wrap="square" lIns="114300" tIns="91425" rIns="91425" bIns="91425" anchor="t" anchorCtr="0">
            <a:noAutofit/>
          </a:bodyPr>
          <a:lstStyle/>
          <a:p>
            <a:pPr marL="0" lvl="0" indent="0" algn="l" rtl="0">
              <a:spcBef>
                <a:spcPts val="0"/>
              </a:spcBef>
              <a:spcAft>
                <a:spcPts val="0"/>
              </a:spcAft>
              <a:buNone/>
            </a:pPr>
            <a:r>
              <a:rPr lang="en-US" sz="1100" b="1">
                <a:solidFill>
                  <a:srgbClr val="D9EAD3"/>
                </a:solidFill>
                <a:latin typeface="Montserrat"/>
                <a:ea typeface="Montserrat"/>
                <a:cs typeface="Montserrat"/>
                <a:sym typeface="Montserrat"/>
              </a:rPr>
              <a:t>ANOMALY DETECTION</a:t>
            </a:r>
            <a:endParaRPr sz="1100" b="1">
              <a:solidFill>
                <a:srgbClr val="D9EAD3"/>
              </a:solidFill>
              <a:latin typeface="Montserrat"/>
              <a:ea typeface="Montserrat"/>
              <a:cs typeface="Montserrat"/>
              <a:sym typeface="Montserrat"/>
            </a:endParaRPr>
          </a:p>
        </p:txBody>
      </p:sp>
      <p:sp>
        <p:nvSpPr>
          <p:cNvPr id="37" name="Google Shape;37;p6"/>
          <p:cNvSpPr txBox="1"/>
          <p:nvPr/>
        </p:nvSpPr>
        <p:spPr>
          <a:xfrm>
            <a:off x="7175" y="3078325"/>
            <a:ext cx="1965600" cy="355800"/>
          </a:xfrm>
          <a:prstGeom prst="rect">
            <a:avLst/>
          </a:prstGeom>
          <a:solidFill>
            <a:srgbClr val="6AA84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b="1">
                <a:solidFill>
                  <a:srgbClr val="FFFFFF"/>
                </a:solidFill>
                <a:latin typeface="Montserrat"/>
                <a:ea typeface="Montserrat"/>
                <a:cs typeface="Montserrat"/>
                <a:sym typeface="Montserrat"/>
              </a:rPr>
              <a:t>TIME SERIES MODELS</a:t>
            </a:r>
            <a:endParaRPr sz="1100" b="1">
              <a:solidFill>
                <a:srgbClr val="FFFFFF"/>
              </a:solidFill>
              <a:latin typeface="Montserrat"/>
              <a:ea typeface="Montserrat"/>
              <a:cs typeface="Montserrat"/>
              <a:sym typeface="Montserrat"/>
            </a:endParaRPr>
          </a:p>
        </p:txBody>
      </p:sp>
      <p:sp>
        <p:nvSpPr>
          <p:cNvPr id="38" name="Google Shape;38;p6"/>
          <p:cNvSpPr txBox="1"/>
          <p:nvPr/>
        </p:nvSpPr>
        <p:spPr>
          <a:xfrm>
            <a:off x="7175" y="3511100"/>
            <a:ext cx="19656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b="1">
                <a:solidFill>
                  <a:srgbClr val="D9EAD3"/>
                </a:solidFill>
                <a:latin typeface="Montserrat"/>
                <a:ea typeface="Montserrat"/>
                <a:cs typeface="Montserrat"/>
                <a:sym typeface="Montserrat"/>
              </a:rPr>
              <a:t>STACKED PREDICTIONS</a:t>
            </a:r>
            <a:endParaRPr sz="1100" b="1">
              <a:solidFill>
                <a:srgbClr val="D9EAD3"/>
              </a:solidFill>
              <a:latin typeface="Montserrat"/>
              <a:ea typeface="Montserrat"/>
              <a:cs typeface="Montserrat"/>
              <a:sym typeface="Montserrat"/>
            </a:endParaRPr>
          </a:p>
        </p:txBody>
      </p:sp>
      <p:sp>
        <p:nvSpPr>
          <p:cNvPr id="39" name="Google Shape;39;p6"/>
          <p:cNvSpPr txBox="1"/>
          <p:nvPr/>
        </p:nvSpPr>
        <p:spPr>
          <a:xfrm>
            <a:off x="0" y="3988425"/>
            <a:ext cx="19656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b="1">
                <a:solidFill>
                  <a:srgbClr val="D9EAD3"/>
                </a:solidFill>
                <a:latin typeface="Montserrat"/>
                <a:ea typeface="Montserrat"/>
                <a:cs typeface="Montserrat"/>
                <a:sym typeface="Montserrat"/>
              </a:rPr>
              <a:t>CONCLUSION</a:t>
            </a:r>
            <a:endParaRPr sz="1100" b="1">
              <a:solidFill>
                <a:srgbClr val="D9EAD3"/>
              </a:solidFill>
              <a:latin typeface="Montserrat"/>
              <a:ea typeface="Montserrat"/>
              <a:cs typeface="Montserrat"/>
              <a:sym typeface="Montserrat"/>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54"/>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Leadership Profile">
  <p:cSld name="Leadership Profile">
    <p:spTree>
      <p:nvGrpSpPr>
        <p:cNvPr id="1" name="Shape 255"/>
        <p:cNvGrpSpPr/>
        <p:nvPr/>
      </p:nvGrpSpPr>
      <p:grpSpPr>
        <a:xfrm>
          <a:off x="0" y="0"/>
          <a:ext cx="0" cy="0"/>
          <a:chOff x="0" y="0"/>
          <a:chExt cx="0" cy="0"/>
        </a:xfrm>
      </p:grpSpPr>
      <p:sp>
        <p:nvSpPr>
          <p:cNvPr id="256" name="Google Shape;256;p53"/>
          <p:cNvSpPr>
            <a:spLocks noGrp="1"/>
          </p:cNvSpPr>
          <p:nvPr>
            <p:ph type="pic" idx="2"/>
          </p:nvPr>
        </p:nvSpPr>
        <p:spPr>
          <a:xfrm>
            <a:off x="590400" y="1447800"/>
            <a:ext cx="1993500" cy="2651700"/>
          </a:xfrm>
          <a:prstGeom prst="rect">
            <a:avLst/>
          </a:prstGeom>
          <a:solidFill>
            <a:srgbClr val="C8CCCE"/>
          </a:solidFill>
          <a:ln>
            <a:noFill/>
          </a:ln>
        </p:spPr>
        <p:txBody>
          <a:bodyPr spcFirstLastPara="1" wrap="square" lIns="0" tIns="45700" rIns="0" bIns="45700" anchor="ctr" anchorCtr="0">
            <a:noAutofit/>
          </a:bodyPr>
          <a:lstStyle>
            <a:lvl1pPr marR="0" lvl="0" algn="ctr" rtl="0">
              <a:lnSpc>
                <a:spcPct val="110000"/>
              </a:lnSpc>
              <a:spcBef>
                <a:spcPts val="0"/>
              </a:spcBef>
              <a:spcAft>
                <a:spcPts val="0"/>
              </a:spcAft>
              <a:buClr>
                <a:schemeClr val="dk1"/>
              </a:buClr>
              <a:buSzPts val="1500"/>
              <a:buFont typeface="Merriweather Sans"/>
              <a:buNone/>
              <a:defRPr sz="1500" b="0" i="0" u="none" strike="noStrike" cap="none">
                <a:solidFill>
                  <a:schemeClr val="dk1"/>
                </a:solidFill>
                <a:latin typeface="Libre Franklin"/>
                <a:ea typeface="Libre Franklin"/>
                <a:cs typeface="Libre Franklin"/>
                <a:sym typeface="Libre Franklin"/>
              </a:defRPr>
            </a:lvl1pPr>
            <a:lvl2pPr marR="0" lvl="1" algn="l" rtl="0">
              <a:lnSpc>
                <a:spcPct val="110000"/>
              </a:lnSpc>
              <a:spcBef>
                <a:spcPts val="1200"/>
              </a:spcBef>
              <a:spcAft>
                <a:spcPts val="0"/>
              </a:spcAft>
              <a:buClr>
                <a:schemeClr val="dk1"/>
              </a:buClr>
              <a:buSzPts val="1200"/>
              <a:buFont typeface="Arial"/>
              <a:buChar char="–"/>
              <a:defRPr sz="1200" b="0" i="0" u="none" strike="noStrike" cap="none">
                <a:solidFill>
                  <a:schemeClr val="dk1"/>
                </a:solidFill>
                <a:latin typeface="Libre Franklin"/>
                <a:ea typeface="Libre Franklin"/>
                <a:cs typeface="Libre Franklin"/>
                <a:sym typeface="Libre Franklin"/>
              </a:defRPr>
            </a:lvl2pPr>
            <a:lvl3pPr marR="0" lvl="2" algn="l" rtl="0">
              <a:lnSpc>
                <a:spcPct val="110000"/>
              </a:lnSpc>
              <a:spcBef>
                <a:spcPts val="1200"/>
              </a:spcBef>
              <a:spcAft>
                <a:spcPts val="0"/>
              </a:spcAft>
              <a:buClr>
                <a:schemeClr val="dk1"/>
              </a:buClr>
              <a:buSzPts val="1200"/>
              <a:buFont typeface="Merriweather Sans"/>
              <a:buChar char="▪"/>
              <a:defRPr sz="1200" b="0" i="0" u="none" strike="noStrike" cap="none">
                <a:solidFill>
                  <a:schemeClr val="dk1"/>
                </a:solidFill>
                <a:latin typeface="Libre Franklin"/>
                <a:ea typeface="Libre Franklin"/>
                <a:cs typeface="Libre Franklin"/>
                <a:sym typeface="Libre Franklin"/>
              </a:defRPr>
            </a:lvl3pPr>
            <a:lvl4pPr marR="0" lvl="3" algn="l" rtl="0">
              <a:spcBef>
                <a:spcPts val="1200"/>
              </a:spcBef>
              <a:spcAft>
                <a:spcPts val="0"/>
              </a:spcAft>
              <a:buClr>
                <a:schemeClr val="dk1"/>
              </a:buClr>
              <a:buSzPts val="1100"/>
              <a:buFont typeface="Arial"/>
              <a:buChar char="–"/>
              <a:defRPr sz="1100" b="0" i="0" u="none" strike="noStrike" cap="none">
                <a:solidFill>
                  <a:schemeClr val="dk1"/>
                </a:solidFill>
                <a:latin typeface="Libre Franklin"/>
                <a:ea typeface="Libre Franklin"/>
                <a:cs typeface="Libre Franklin"/>
                <a:sym typeface="Libre Franklin"/>
              </a:defRPr>
            </a:lvl4pPr>
            <a:lvl5pPr marR="0" lvl="4" algn="l" rtl="0">
              <a:spcBef>
                <a:spcPts val="300"/>
              </a:spcBef>
              <a:spcAft>
                <a:spcPts val="0"/>
              </a:spcAft>
              <a:buClr>
                <a:schemeClr val="dk1"/>
              </a:buClr>
              <a:buSzPts val="1100"/>
              <a:buFont typeface="Arial"/>
              <a:buChar char="»"/>
              <a:defRPr sz="1100" b="0" i="0" u="none" strike="noStrike" cap="none">
                <a:solidFill>
                  <a:schemeClr val="dk1"/>
                </a:solidFill>
                <a:latin typeface="Libre Franklin"/>
                <a:ea typeface="Libre Franklin"/>
                <a:cs typeface="Libre Franklin"/>
                <a:sym typeface="Libre Franklin"/>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Libre Franklin"/>
                <a:ea typeface="Libre Franklin"/>
                <a:cs typeface="Libre Franklin"/>
                <a:sym typeface="Libre Franklin"/>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Libre Franklin"/>
                <a:ea typeface="Libre Franklin"/>
                <a:cs typeface="Libre Franklin"/>
                <a:sym typeface="Libre Franklin"/>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Libre Franklin"/>
                <a:ea typeface="Libre Franklin"/>
                <a:cs typeface="Libre Franklin"/>
                <a:sym typeface="Libre Franklin"/>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Libre Franklin"/>
                <a:ea typeface="Libre Franklin"/>
                <a:cs typeface="Libre Franklin"/>
                <a:sym typeface="Libre Franklin"/>
              </a:defRPr>
            </a:lvl9pPr>
          </a:lstStyle>
          <a:p>
            <a:endParaRPr/>
          </a:p>
        </p:txBody>
      </p:sp>
      <p:sp>
        <p:nvSpPr>
          <p:cNvPr id="257" name="Google Shape;257;p53"/>
          <p:cNvSpPr txBox="1">
            <a:spLocks noGrp="1"/>
          </p:cNvSpPr>
          <p:nvPr>
            <p:ph type="title"/>
          </p:nvPr>
        </p:nvSpPr>
        <p:spPr>
          <a:xfrm>
            <a:off x="589619" y="302211"/>
            <a:ext cx="7251300" cy="766800"/>
          </a:xfrm>
          <a:prstGeom prst="rect">
            <a:avLst/>
          </a:prstGeom>
          <a:noFill/>
          <a:ln>
            <a:noFill/>
          </a:ln>
        </p:spPr>
        <p:txBody>
          <a:bodyPr spcFirstLastPara="1" wrap="square" lIns="0" tIns="0" rIns="0" bIns="0" anchor="b" anchorCtr="0">
            <a:noAutofit/>
          </a:bodyPr>
          <a:lstStyle>
            <a:lvl1pPr lvl="0" algn="l" rtl="0">
              <a:spcBef>
                <a:spcPts val="0"/>
              </a:spcBef>
              <a:spcAft>
                <a:spcPts val="0"/>
              </a:spcAft>
              <a:buClr>
                <a:srgbClr val="0B6A38"/>
              </a:buClr>
              <a:buSzPts val="1900"/>
              <a:buChar char="●"/>
              <a:defRPr sz="1500"/>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endParaRPr/>
          </a:p>
        </p:txBody>
      </p:sp>
      <p:sp>
        <p:nvSpPr>
          <p:cNvPr id="258" name="Google Shape;258;p53"/>
          <p:cNvSpPr txBox="1">
            <a:spLocks noGrp="1"/>
          </p:cNvSpPr>
          <p:nvPr>
            <p:ph type="body" idx="1"/>
          </p:nvPr>
        </p:nvSpPr>
        <p:spPr>
          <a:xfrm>
            <a:off x="2836938" y="1332850"/>
            <a:ext cx="8722500" cy="439200"/>
          </a:xfrm>
          <a:prstGeom prst="rect">
            <a:avLst/>
          </a:prstGeom>
          <a:noFill/>
          <a:ln>
            <a:noFill/>
          </a:ln>
        </p:spPr>
        <p:txBody>
          <a:bodyPr spcFirstLastPara="1" wrap="square" lIns="0" tIns="45700" rIns="0" bIns="45700" anchor="t" anchorCtr="0">
            <a:noAutofit/>
          </a:bodyPr>
          <a:lstStyle>
            <a:lvl1pPr marL="457200" lvl="0" indent="-228600" algn="l" rtl="0">
              <a:lnSpc>
                <a:spcPct val="110000"/>
              </a:lnSpc>
              <a:spcBef>
                <a:spcPts val="0"/>
              </a:spcBef>
              <a:spcAft>
                <a:spcPts val="0"/>
              </a:spcAft>
              <a:buSzPts val="1900"/>
              <a:buNone/>
              <a:defRPr sz="1900"/>
            </a:lvl1pPr>
            <a:lvl2pPr marL="914400" lvl="1" indent="-228600" algn="l" rtl="0">
              <a:lnSpc>
                <a:spcPct val="110000"/>
              </a:lnSpc>
              <a:spcBef>
                <a:spcPts val="1200"/>
              </a:spcBef>
              <a:spcAft>
                <a:spcPts val="0"/>
              </a:spcAft>
              <a:buSzPts val="1200"/>
              <a:buNone/>
              <a:defRPr sz="1500"/>
            </a:lvl2pPr>
            <a:lvl3pPr marL="1371600" lvl="2" indent="-228600" algn="l" rtl="0">
              <a:lnSpc>
                <a:spcPct val="110000"/>
              </a:lnSpc>
              <a:spcBef>
                <a:spcPts val="1200"/>
              </a:spcBef>
              <a:spcAft>
                <a:spcPts val="0"/>
              </a:spcAft>
              <a:buSzPts val="1200"/>
              <a:buNone/>
              <a:defRPr sz="1500"/>
            </a:lvl3pPr>
            <a:lvl4pPr marL="1828800" lvl="3" indent="-228600" algn="l" rtl="0">
              <a:spcBef>
                <a:spcPts val="1200"/>
              </a:spcBef>
              <a:spcAft>
                <a:spcPts val="0"/>
              </a:spcAft>
              <a:buClr>
                <a:schemeClr val="dk1"/>
              </a:buClr>
              <a:buSzPts val="1100"/>
              <a:buNone/>
              <a:defRPr sz="1500"/>
            </a:lvl4pPr>
            <a:lvl5pPr marL="2286000" lvl="4" indent="-228600" algn="l" rtl="0">
              <a:spcBef>
                <a:spcPts val="300"/>
              </a:spcBef>
              <a:spcAft>
                <a:spcPts val="0"/>
              </a:spcAft>
              <a:buClr>
                <a:schemeClr val="dk1"/>
              </a:buClr>
              <a:buSzPts val="1100"/>
              <a:buNone/>
              <a:defRPr sz="1500"/>
            </a:lvl5pPr>
            <a:lvl6pPr marL="2743200" lvl="5" indent="-349250" algn="l" rtl="0">
              <a:spcBef>
                <a:spcPts val="400"/>
              </a:spcBef>
              <a:spcAft>
                <a:spcPts val="0"/>
              </a:spcAft>
              <a:buClr>
                <a:schemeClr val="dk1"/>
              </a:buClr>
              <a:buSzPts val="1900"/>
              <a:buChar char="■"/>
              <a:defRPr sz="1500"/>
            </a:lvl6pPr>
            <a:lvl7pPr marL="3200400" lvl="6" indent="-349250" algn="l" rtl="0">
              <a:spcBef>
                <a:spcPts val="400"/>
              </a:spcBef>
              <a:spcAft>
                <a:spcPts val="0"/>
              </a:spcAft>
              <a:buClr>
                <a:schemeClr val="dk1"/>
              </a:buClr>
              <a:buSzPts val="1900"/>
              <a:buChar char="●"/>
              <a:defRPr sz="1500"/>
            </a:lvl7pPr>
            <a:lvl8pPr marL="3657600" lvl="7" indent="-349250" algn="l" rtl="0">
              <a:spcBef>
                <a:spcPts val="400"/>
              </a:spcBef>
              <a:spcAft>
                <a:spcPts val="0"/>
              </a:spcAft>
              <a:buClr>
                <a:schemeClr val="dk1"/>
              </a:buClr>
              <a:buSzPts val="1900"/>
              <a:buChar char="○"/>
              <a:defRPr sz="1500"/>
            </a:lvl8pPr>
            <a:lvl9pPr marL="4114800" lvl="8" indent="-349250" algn="l" rtl="0">
              <a:spcBef>
                <a:spcPts val="400"/>
              </a:spcBef>
              <a:spcAft>
                <a:spcPts val="0"/>
              </a:spcAft>
              <a:buClr>
                <a:schemeClr val="dk1"/>
              </a:buClr>
              <a:buSzPts val="1900"/>
              <a:buChar char="■"/>
              <a:defRPr sz="1500"/>
            </a:lvl9pPr>
          </a:lstStyle>
          <a:p>
            <a:endParaRPr/>
          </a:p>
        </p:txBody>
      </p:sp>
      <p:sp>
        <p:nvSpPr>
          <p:cNvPr id="259" name="Google Shape;259;p53"/>
          <p:cNvSpPr txBox="1">
            <a:spLocks noGrp="1"/>
          </p:cNvSpPr>
          <p:nvPr>
            <p:ph type="body" idx="3"/>
          </p:nvPr>
        </p:nvSpPr>
        <p:spPr>
          <a:xfrm>
            <a:off x="2836938" y="1787691"/>
            <a:ext cx="8722500" cy="4308300"/>
          </a:xfrm>
          <a:prstGeom prst="rect">
            <a:avLst/>
          </a:prstGeom>
          <a:noFill/>
          <a:ln>
            <a:noFill/>
          </a:ln>
        </p:spPr>
        <p:txBody>
          <a:bodyPr spcFirstLastPara="1" wrap="square" lIns="0" tIns="45700" rIns="0" bIns="45700" anchor="t" anchorCtr="0">
            <a:noAutofit/>
          </a:bodyPr>
          <a:lstStyle>
            <a:lvl1pPr marL="457200" lvl="0" indent="-323850" algn="l" rtl="0">
              <a:lnSpc>
                <a:spcPct val="100000"/>
              </a:lnSpc>
              <a:spcBef>
                <a:spcPts val="0"/>
              </a:spcBef>
              <a:spcAft>
                <a:spcPts val="0"/>
              </a:spcAft>
              <a:buSzPts val="1500"/>
              <a:buChar char="●"/>
              <a:defRPr sz="1500"/>
            </a:lvl1pPr>
            <a:lvl2pPr marL="914400" lvl="1" indent="-304800" algn="l" rtl="0">
              <a:lnSpc>
                <a:spcPct val="100000"/>
              </a:lnSpc>
              <a:spcBef>
                <a:spcPts val="1200"/>
              </a:spcBef>
              <a:spcAft>
                <a:spcPts val="0"/>
              </a:spcAft>
              <a:buSzPts val="1200"/>
              <a:buChar char="○"/>
              <a:defRPr sz="1200"/>
            </a:lvl2pPr>
            <a:lvl3pPr marL="1371600" lvl="2" indent="-304800" algn="l" rtl="0">
              <a:lnSpc>
                <a:spcPct val="100000"/>
              </a:lnSpc>
              <a:spcBef>
                <a:spcPts val="1200"/>
              </a:spcBef>
              <a:spcAft>
                <a:spcPts val="0"/>
              </a:spcAft>
              <a:buSzPts val="1200"/>
              <a:buChar char="■"/>
              <a:defRPr sz="1200"/>
            </a:lvl3pPr>
            <a:lvl4pPr marL="1828800" lvl="3" indent="-298450" algn="l" rtl="0">
              <a:lnSpc>
                <a:spcPct val="100000"/>
              </a:lnSpc>
              <a:spcBef>
                <a:spcPts val="1200"/>
              </a:spcBef>
              <a:spcAft>
                <a:spcPts val="0"/>
              </a:spcAft>
              <a:buClr>
                <a:schemeClr val="dk1"/>
              </a:buClr>
              <a:buSzPts val="1100"/>
              <a:buChar char="●"/>
              <a:defRPr sz="1100"/>
            </a:lvl4pPr>
            <a:lvl5pPr marL="2286000" lvl="4" indent="-298450" algn="l" rtl="0">
              <a:lnSpc>
                <a:spcPct val="100000"/>
              </a:lnSpc>
              <a:spcBef>
                <a:spcPts val="300"/>
              </a:spcBef>
              <a:spcAft>
                <a:spcPts val="0"/>
              </a:spcAft>
              <a:buClr>
                <a:schemeClr val="dk1"/>
              </a:buClr>
              <a:buSzPts val="1100"/>
              <a:buChar char="○"/>
              <a:defRPr sz="1100"/>
            </a:lvl5pPr>
            <a:lvl6pPr marL="2743200" lvl="5" indent="-349250" algn="l" rtl="0">
              <a:spcBef>
                <a:spcPts val="400"/>
              </a:spcBef>
              <a:spcAft>
                <a:spcPts val="0"/>
              </a:spcAft>
              <a:buClr>
                <a:schemeClr val="dk1"/>
              </a:buClr>
              <a:buSzPts val="1900"/>
              <a:buChar char="■"/>
              <a:defRPr sz="1900"/>
            </a:lvl6pPr>
            <a:lvl7pPr marL="3200400" lvl="6" indent="-349250" algn="l" rtl="0">
              <a:spcBef>
                <a:spcPts val="400"/>
              </a:spcBef>
              <a:spcAft>
                <a:spcPts val="0"/>
              </a:spcAft>
              <a:buClr>
                <a:schemeClr val="dk1"/>
              </a:buClr>
              <a:buSzPts val="1900"/>
              <a:buChar char="●"/>
              <a:defRPr sz="1900"/>
            </a:lvl7pPr>
            <a:lvl8pPr marL="3657600" lvl="7" indent="-349250" algn="l" rtl="0">
              <a:spcBef>
                <a:spcPts val="400"/>
              </a:spcBef>
              <a:spcAft>
                <a:spcPts val="0"/>
              </a:spcAft>
              <a:buClr>
                <a:schemeClr val="dk1"/>
              </a:buClr>
              <a:buSzPts val="1900"/>
              <a:buChar char="○"/>
              <a:defRPr sz="1900"/>
            </a:lvl8pPr>
            <a:lvl9pPr marL="4114800" lvl="8" indent="-349250" algn="l" rtl="0">
              <a:spcBef>
                <a:spcPts val="400"/>
              </a:spcBef>
              <a:spcAft>
                <a:spcPts val="0"/>
              </a:spcAft>
              <a:buClr>
                <a:schemeClr val="dk1"/>
              </a:buClr>
              <a:buSzPts val="1900"/>
              <a:buChar char="■"/>
              <a:defRPr sz="1900"/>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matchingName="Thank You 1">
  <p:cSld name="Thank You 1">
    <p:bg>
      <p:bgPr>
        <a:solidFill>
          <a:schemeClr val="lt1"/>
        </a:solidFill>
        <a:effectLst/>
      </p:bgPr>
    </p:bg>
    <p:spTree>
      <p:nvGrpSpPr>
        <p:cNvPr id="1" name="Shape 26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6 5">
  <p:cSld name="Table of Contents_6_5">
    <p:spTree>
      <p:nvGrpSpPr>
        <p:cNvPr id="1" name="Shape 40"/>
        <p:cNvGrpSpPr/>
        <p:nvPr/>
      </p:nvGrpSpPr>
      <p:grpSpPr>
        <a:xfrm>
          <a:off x="0" y="0"/>
          <a:ext cx="0" cy="0"/>
          <a:chOff x="0" y="0"/>
          <a:chExt cx="0" cy="0"/>
        </a:xfrm>
      </p:grpSpPr>
      <p:sp>
        <p:nvSpPr>
          <p:cNvPr id="41" name="Google Shape;41;p7"/>
          <p:cNvSpPr txBox="1"/>
          <p:nvPr/>
        </p:nvSpPr>
        <p:spPr>
          <a:xfrm>
            <a:off x="-25" y="1598575"/>
            <a:ext cx="1980000" cy="495900"/>
          </a:xfrm>
          <a:prstGeom prst="rect">
            <a:avLst/>
          </a:prstGeom>
          <a:noFill/>
          <a:ln>
            <a:noFill/>
          </a:ln>
        </p:spPr>
        <p:txBody>
          <a:bodyPr spcFirstLastPara="1" wrap="square" lIns="0" tIns="91425" rIns="91425" bIns="91425" anchor="t" anchorCtr="0">
            <a:noAutofit/>
          </a:bodyPr>
          <a:lstStyle/>
          <a:p>
            <a:pPr marL="0" lvl="0" indent="0" algn="ctr" rtl="0">
              <a:spcBef>
                <a:spcPts val="0"/>
              </a:spcBef>
              <a:spcAft>
                <a:spcPts val="0"/>
              </a:spcAft>
              <a:buNone/>
            </a:pPr>
            <a:r>
              <a:rPr lang="en-US" sz="1100" b="1">
                <a:solidFill>
                  <a:srgbClr val="D9EAD3"/>
                </a:solidFill>
                <a:latin typeface="Montserrat"/>
                <a:ea typeface="Montserrat"/>
                <a:cs typeface="Montserrat"/>
                <a:sym typeface="Montserrat"/>
              </a:rPr>
              <a:t>    EXPLORATORY DATA  ANALYSIS</a:t>
            </a:r>
            <a:endParaRPr sz="1100" b="1">
              <a:solidFill>
                <a:srgbClr val="D9EAD3"/>
              </a:solidFill>
              <a:latin typeface="Montserrat"/>
              <a:ea typeface="Montserrat"/>
              <a:cs typeface="Montserrat"/>
              <a:sym typeface="Montserrat"/>
            </a:endParaRPr>
          </a:p>
        </p:txBody>
      </p:sp>
      <p:sp>
        <p:nvSpPr>
          <p:cNvPr id="42" name="Google Shape;42;p7"/>
          <p:cNvSpPr txBox="1"/>
          <p:nvPr/>
        </p:nvSpPr>
        <p:spPr>
          <a:xfrm>
            <a:off x="-352575" y="2208175"/>
            <a:ext cx="2318100" cy="495900"/>
          </a:xfrm>
          <a:prstGeom prst="rect">
            <a:avLst/>
          </a:prstGeom>
          <a:noFill/>
          <a:ln>
            <a:noFill/>
          </a:ln>
        </p:spPr>
        <p:txBody>
          <a:bodyPr spcFirstLastPara="1" wrap="square" lIns="457200" tIns="91425" rIns="91425" bIns="91425" anchor="t" anchorCtr="0">
            <a:noAutofit/>
          </a:bodyPr>
          <a:lstStyle/>
          <a:p>
            <a:pPr marL="0" lvl="0" indent="0" algn="ctr" rtl="0">
              <a:spcBef>
                <a:spcPts val="0"/>
              </a:spcBef>
              <a:spcAft>
                <a:spcPts val="0"/>
              </a:spcAft>
              <a:buNone/>
            </a:pPr>
            <a:r>
              <a:rPr lang="en-US" sz="1100" b="1">
                <a:solidFill>
                  <a:srgbClr val="D9EAD3"/>
                </a:solidFill>
                <a:latin typeface="Montserrat"/>
                <a:ea typeface="Montserrat"/>
                <a:cs typeface="Montserrat"/>
                <a:sym typeface="Montserrat"/>
              </a:rPr>
              <a:t>FEATURE ENGINEERING</a:t>
            </a:r>
            <a:endParaRPr sz="1100" b="1">
              <a:solidFill>
                <a:srgbClr val="D9EAD3"/>
              </a:solidFill>
              <a:latin typeface="Montserrat"/>
              <a:ea typeface="Montserrat"/>
              <a:cs typeface="Montserrat"/>
              <a:sym typeface="Montserrat"/>
            </a:endParaRPr>
          </a:p>
        </p:txBody>
      </p:sp>
      <p:sp>
        <p:nvSpPr>
          <p:cNvPr id="43" name="Google Shape;43;p7"/>
          <p:cNvSpPr txBox="1"/>
          <p:nvPr/>
        </p:nvSpPr>
        <p:spPr>
          <a:xfrm>
            <a:off x="0" y="2623200"/>
            <a:ext cx="1965600" cy="355800"/>
          </a:xfrm>
          <a:prstGeom prst="rect">
            <a:avLst/>
          </a:prstGeom>
          <a:noFill/>
          <a:ln>
            <a:noFill/>
          </a:ln>
        </p:spPr>
        <p:txBody>
          <a:bodyPr spcFirstLastPara="1" wrap="square" lIns="114300" tIns="91425" rIns="91425" bIns="91425" anchor="t" anchorCtr="0">
            <a:noAutofit/>
          </a:bodyPr>
          <a:lstStyle/>
          <a:p>
            <a:pPr marL="0" lvl="0" indent="0" algn="l" rtl="0">
              <a:spcBef>
                <a:spcPts val="0"/>
              </a:spcBef>
              <a:spcAft>
                <a:spcPts val="0"/>
              </a:spcAft>
              <a:buNone/>
            </a:pPr>
            <a:r>
              <a:rPr lang="en-US" sz="1100" b="1">
                <a:solidFill>
                  <a:srgbClr val="D9EAD3"/>
                </a:solidFill>
                <a:latin typeface="Montserrat"/>
                <a:ea typeface="Montserrat"/>
                <a:cs typeface="Montserrat"/>
                <a:sym typeface="Montserrat"/>
              </a:rPr>
              <a:t>ANOMALY DETECTION</a:t>
            </a:r>
            <a:endParaRPr sz="1100" b="1">
              <a:solidFill>
                <a:srgbClr val="D9EAD3"/>
              </a:solidFill>
              <a:latin typeface="Montserrat"/>
              <a:ea typeface="Montserrat"/>
              <a:cs typeface="Montserrat"/>
              <a:sym typeface="Montserrat"/>
            </a:endParaRPr>
          </a:p>
        </p:txBody>
      </p:sp>
      <p:sp>
        <p:nvSpPr>
          <p:cNvPr id="44" name="Google Shape;44;p7"/>
          <p:cNvSpPr txBox="1"/>
          <p:nvPr/>
        </p:nvSpPr>
        <p:spPr>
          <a:xfrm>
            <a:off x="7175" y="3078325"/>
            <a:ext cx="1965600" cy="35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b="1">
                <a:solidFill>
                  <a:srgbClr val="D9EAD3"/>
                </a:solidFill>
                <a:latin typeface="Montserrat"/>
                <a:ea typeface="Montserrat"/>
                <a:cs typeface="Montserrat"/>
                <a:sym typeface="Montserrat"/>
              </a:rPr>
              <a:t>TIME SERIES MODELS</a:t>
            </a:r>
            <a:endParaRPr sz="1100" b="1">
              <a:solidFill>
                <a:srgbClr val="D9EAD3"/>
              </a:solidFill>
              <a:latin typeface="Montserrat"/>
              <a:ea typeface="Montserrat"/>
              <a:cs typeface="Montserrat"/>
              <a:sym typeface="Montserrat"/>
            </a:endParaRPr>
          </a:p>
        </p:txBody>
      </p:sp>
      <p:sp>
        <p:nvSpPr>
          <p:cNvPr id="45" name="Google Shape;45;p7"/>
          <p:cNvSpPr txBox="1"/>
          <p:nvPr/>
        </p:nvSpPr>
        <p:spPr>
          <a:xfrm>
            <a:off x="7175" y="3511100"/>
            <a:ext cx="1965600" cy="355800"/>
          </a:xfrm>
          <a:prstGeom prst="rect">
            <a:avLst/>
          </a:prstGeom>
          <a:solidFill>
            <a:srgbClr val="6AA84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b="1">
                <a:solidFill>
                  <a:srgbClr val="FFFFFF"/>
                </a:solidFill>
                <a:latin typeface="Montserrat"/>
                <a:ea typeface="Montserrat"/>
                <a:cs typeface="Montserrat"/>
                <a:sym typeface="Montserrat"/>
              </a:rPr>
              <a:t>STACKED PREDICTIONS</a:t>
            </a:r>
            <a:endParaRPr sz="1100" b="1">
              <a:solidFill>
                <a:srgbClr val="FFFFFF"/>
              </a:solidFill>
              <a:latin typeface="Montserrat"/>
              <a:ea typeface="Montserrat"/>
              <a:cs typeface="Montserrat"/>
              <a:sym typeface="Montserrat"/>
            </a:endParaRPr>
          </a:p>
        </p:txBody>
      </p:sp>
      <p:sp>
        <p:nvSpPr>
          <p:cNvPr id="46" name="Google Shape;46;p7"/>
          <p:cNvSpPr txBox="1"/>
          <p:nvPr/>
        </p:nvSpPr>
        <p:spPr>
          <a:xfrm>
            <a:off x="0" y="3988425"/>
            <a:ext cx="19656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b="1">
                <a:solidFill>
                  <a:srgbClr val="D9EAD3"/>
                </a:solidFill>
                <a:latin typeface="Montserrat"/>
                <a:ea typeface="Montserrat"/>
                <a:cs typeface="Montserrat"/>
                <a:sym typeface="Montserrat"/>
              </a:rPr>
              <a:t>CONCLUSION</a:t>
            </a:r>
            <a:endParaRPr sz="1100" b="1">
              <a:solidFill>
                <a:srgbClr val="D9EAD3"/>
              </a:solidFill>
              <a:latin typeface="Montserrat"/>
              <a:ea typeface="Montserrat"/>
              <a:cs typeface="Montserrat"/>
              <a:sym typeface="Montserrat"/>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6 6">
  <p:cSld name="Table of Contents_6_6">
    <p:spTree>
      <p:nvGrpSpPr>
        <p:cNvPr id="1" name="Shape 47"/>
        <p:cNvGrpSpPr/>
        <p:nvPr/>
      </p:nvGrpSpPr>
      <p:grpSpPr>
        <a:xfrm>
          <a:off x="0" y="0"/>
          <a:ext cx="0" cy="0"/>
          <a:chOff x="0" y="0"/>
          <a:chExt cx="0" cy="0"/>
        </a:xfrm>
      </p:grpSpPr>
      <p:sp>
        <p:nvSpPr>
          <p:cNvPr id="48" name="Google Shape;48;p8"/>
          <p:cNvSpPr txBox="1"/>
          <p:nvPr/>
        </p:nvSpPr>
        <p:spPr>
          <a:xfrm>
            <a:off x="-25" y="1598575"/>
            <a:ext cx="1980000" cy="495900"/>
          </a:xfrm>
          <a:prstGeom prst="rect">
            <a:avLst/>
          </a:prstGeom>
          <a:noFill/>
          <a:ln>
            <a:noFill/>
          </a:ln>
        </p:spPr>
        <p:txBody>
          <a:bodyPr spcFirstLastPara="1" wrap="square" lIns="0" tIns="91425" rIns="91425" bIns="91425" anchor="t" anchorCtr="0">
            <a:noAutofit/>
          </a:bodyPr>
          <a:lstStyle/>
          <a:p>
            <a:pPr marL="0" lvl="0" indent="0" algn="ctr" rtl="0">
              <a:spcBef>
                <a:spcPts val="0"/>
              </a:spcBef>
              <a:spcAft>
                <a:spcPts val="0"/>
              </a:spcAft>
              <a:buNone/>
            </a:pPr>
            <a:r>
              <a:rPr lang="en-US" sz="1100" b="1">
                <a:solidFill>
                  <a:srgbClr val="D9EAD3"/>
                </a:solidFill>
                <a:latin typeface="Montserrat"/>
                <a:ea typeface="Montserrat"/>
                <a:cs typeface="Montserrat"/>
                <a:sym typeface="Montserrat"/>
              </a:rPr>
              <a:t>    EXPLORATORY DATA  ANALYSIS</a:t>
            </a:r>
            <a:endParaRPr sz="1100" b="1">
              <a:solidFill>
                <a:srgbClr val="D9EAD3"/>
              </a:solidFill>
              <a:latin typeface="Montserrat"/>
              <a:ea typeface="Montserrat"/>
              <a:cs typeface="Montserrat"/>
              <a:sym typeface="Montserrat"/>
            </a:endParaRPr>
          </a:p>
        </p:txBody>
      </p:sp>
      <p:sp>
        <p:nvSpPr>
          <p:cNvPr id="49" name="Google Shape;49;p8"/>
          <p:cNvSpPr txBox="1"/>
          <p:nvPr/>
        </p:nvSpPr>
        <p:spPr>
          <a:xfrm>
            <a:off x="-352575" y="2208175"/>
            <a:ext cx="2318100" cy="495900"/>
          </a:xfrm>
          <a:prstGeom prst="rect">
            <a:avLst/>
          </a:prstGeom>
          <a:noFill/>
          <a:ln>
            <a:noFill/>
          </a:ln>
        </p:spPr>
        <p:txBody>
          <a:bodyPr spcFirstLastPara="1" wrap="square" lIns="457200" tIns="91425" rIns="91425" bIns="91425" anchor="t" anchorCtr="0">
            <a:noAutofit/>
          </a:bodyPr>
          <a:lstStyle/>
          <a:p>
            <a:pPr marL="0" lvl="0" indent="0" algn="ctr" rtl="0">
              <a:spcBef>
                <a:spcPts val="0"/>
              </a:spcBef>
              <a:spcAft>
                <a:spcPts val="0"/>
              </a:spcAft>
              <a:buNone/>
            </a:pPr>
            <a:r>
              <a:rPr lang="en-US" sz="1100" b="1">
                <a:solidFill>
                  <a:srgbClr val="D9EAD3"/>
                </a:solidFill>
                <a:latin typeface="Montserrat"/>
                <a:ea typeface="Montserrat"/>
                <a:cs typeface="Montserrat"/>
                <a:sym typeface="Montserrat"/>
              </a:rPr>
              <a:t>FEATURE ENGINEERING</a:t>
            </a:r>
            <a:endParaRPr sz="1100" b="1">
              <a:solidFill>
                <a:srgbClr val="D9EAD3"/>
              </a:solidFill>
              <a:latin typeface="Montserrat"/>
              <a:ea typeface="Montserrat"/>
              <a:cs typeface="Montserrat"/>
              <a:sym typeface="Montserrat"/>
            </a:endParaRPr>
          </a:p>
        </p:txBody>
      </p:sp>
      <p:sp>
        <p:nvSpPr>
          <p:cNvPr id="50" name="Google Shape;50;p8"/>
          <p:cNvSpPr txBox="1"/>
          <p:nvPr/>
        </p:nvSpPr>
        <p:spPr>
          <a:xfrm>
            <a:off x="0" y="2623200"/>
            <a:ext cx="1965600" cy="355800"/>
          </a:xfrm>
          <a:prstGeom prst="rect">
            <a:avLst/>
          </a:prstGeom>
          <a:noFill/>
          <a:ln>
            <a:noFill/>
          </a:ln>
        </p:spPr>
        <p:txBody>
          <a:bodyPr spcFirstLastPara="1" wrap="square" lIns="114300" tIns="91425" rIns="91425" bIns="91425" anchor="t" anchorCtr="0">
            <a:noAutofit/>
          </a:bodyPr>
          <a:lstStyle/>
          <a:p>
            <a:pPr marL="0" lvl="0" indent="0" algn="l" rtl="0">
              <a:spcBef>
                <a:spcPts val="0"/>
              </a:spcBef>
              <a:spcAft>
                <a:spcPts val="0"/>
              </a:spcAft>
              <a:buNone/>
            </a:pPr>
            <a:r>
              <a:rPr lang="en-US" sz="1100" b="1">
                <a:solidFill>
                  <a:srgbClr val="D9EAD3"/>
                </a:solidFill>
                <a:latin typeface="Montserrat"/>
                <a:ea typeface="Montserrat"/>
                <a:cs typeface="Montserrat"/>
                <a:sym typeface="Montserrat"/>
              </a:rPr>
              <a:t>ANOMALY DETECTION</a:t>
            </a:r>
            <a:endParaRPr sz="1100" b="1">
              <a:solidFill>
                <a:srgbClr val="D9EAD3"/>
              </a:solidFill>
              <a:latin typeface="Montserrat"/>
              <a:ea typeface="Montserrat"/>
              <a:cs typeface="Montserrat"/>
              <a:sym typeface="Montserrat"/>
            </a:endParaRPr>
          </a:p>
        </p:txBody>
      </p:sp>
      <p:sp>
        <p:nvSpPr>
          <p:cNvPr id="51" name="Google Shape;51;p8"/>
          <p:cNvSpPr txBox="1"/>
          <p:nvPr/>
        </p:nvSpPr>
        <p:spPr>
          <a:xfrm>
            <a:off x="7175" y="3078325"/>
            <a:ext cx="1965600" cy="35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b="1">
                <a:solidFill>
                  <a:srgbClr val="D9EAD3"/>
                </a:solidFill>
                <a:latin typeface="Montserrat"/>
                <a:ea typeface="Montserrat"/>
                <a:cs typeface="Montserrat"/>
                <a:sym typeface="Montserrat"/>
              </a:rPr>
              <a:t>TIME SERIES MODELS</a:t>
            </a:r>
            <a:endParaRPr sz="1100" b="1">
              <a:solidFill>
                <a:srgbClr val="D9EAD3"/>
              </a:solidFill>
              <a:latin typeface="Montserrat"/>
              <a:ea typeface="Montserrat"/>
              <a:cs typeface="Montserrat"/>
              <a:sym typeface="Montserrat"/>
            </a:endParaRPr>
          </a:p>
        </p:txBody>
      </p:sp>
      <p:sp>
        <p:nvSpPr>
          <p:cNvPr id="52" name="Google Shape;52;p8"/>
          <p:cNvSpPr txBox="1"/>
          <p:nvPr/>
        </p:nvSpPr>
        <p:spPr>
          <a:xfrm>
            <a:off x="7175" y="3511100"/>
            <a:ext cx="19656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b="1">
                <a:solidFill>
                  <a:srgbClr val="D9EAD3"/>
                </a:solidFill>
                <a:latin typeface="Montserrat"/>
                <a:ea typeface="Montserrat"/>
                <a:cs typeface="Montserrat"/>
                <a:sym typeface="Montserrat"/>
              </a:rPr>
              <a:t>STACKED PREDICTIONS</a:t>
            </a:r>
            <a:endParaRPr sz="1100" b="1">
              <a:solidFill>
                <a:srgbClr val="D9EAD3"/>
              </a:solidFill>
              <a:latin typeface="Montserrat"/>
              <a:ea typeface="Montserrat"/>
              <a:cs typeface="Montserrat"/>
              <a:sym typeface="Montserrat"/>
            </a:endParaRPr>
          </a:p>
        </p:txBody>
      </p:sp>
      <p:sp>
        <p:nvSpPr>
          <p:cNvPr id="53" name="Google Shape;53;p8"/>
          <p:cNvSpPr txBox="1"/>
          <p:nvPr/>
        </p:nvSpPr>
        <p:spPr>
          <a:xfrm>
            <a:off x="0" y="3912225"/>
            <a:ext cx="1980000" cy="355800"/>
          </a:xfrm>
          <a:prstGeom prst="rect">
            <a:avLst/>
          </a:prstGeom>
          <a:solidFill>
            <a:srgbClr val="6AA84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1">
                <a:solidFill>
                  <a:srgbClr val="FFFFFF"/>
                </a:solidFill>
                <a:latin typeface="Montserrat"/>
                <a:ea typeface="Montserrat"/>
                <a:cs typeface="Montserrat"/>
                <a:sym typeface="Montserrat"/>
              </a:rPr>
              <a:t>CONCLUSION</a:t>
            </a:r>
            <a:endParaRPr sz="1200" b="1">
              <a:solidFill>
                <a:srgbClr val="FFFFFF"/>
              </a:solidFill>
              <a:latin typeface="Montserrat"/>
              <a:ea typeface="Montserrat"/>
              <a:cs typeface="Montserrat"/>
              <a:sym typeface="Montserra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p:cSld name="Title, Conten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589620" y="297719"/>
            <a:ext cx="7252850" cy="766895"/>
          </a:xfrm>
          <a:prstGeom prst="rect">
            <a:avLst/>
          </a:prstGeom>
          <a:noFill/>
          <a:ln>
            <a:noFill/>
          </a:ln>
        </p:spPr>
        <p:txBody>
          <a:bodyPr spcFirstLastPara="1" wrap="square" lIns="0" tIns="0" rIns="0" bIns="0" anchor="b" anchorCtr="0">
            <a:noAutofit/>
          </a:bodyPr>
          <a:lstStyle>
            <a:lvl1pPr lvl="0" algn="l">
              <a:spcBef>
                <a:spcPts val="0"/>
              </a:spcBef>
              <a:spcAft>
                <a:spcPts val="0"/>
              </a:spcAft>
              <a:buClr>
                <a:srgbClr val="0B6A38"/>
              </a:buClr>
              <a:buSzPts val="1800"/>
              <a:buChar cha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89622" y="1366323"/>
            <a:ext cx="10960825" cy="5001763"/>
          </a:xfrm>
          <a:prstGeom prst="rect">
            <a:avLst/>
          </a:prstGeom>
          <a:noFill/>
          <a:ln>
            <a:noFill/>
          </a:ln>
        </p:spPr>
        <p:txBody>
          <a:bodyPr spcFirstLastPara="1" wrap="square" lIns="0" tIns="45700" rIns="0" bIns="45700" anchor="t" anchorCtr="0">
            <a:noAutofit/>
          </a:bodyPr>
          <a:lstStyle>
            <a:lvl1pPr marL="457200" lvl="0" indent="-317500" algn="l">
              <a:lnSpc>
                <a:spcPct val="110000"/>
              </a:lnSpc>
              <a:spcBef>
                <a:spcPts val="0"/>
              </a:spcBef>
              <a:spcAft>
                <a:spcPts val="0"/>
              </a:spcAft>
              <a:buSzPts val="1400"/>
              <a:buChar char="●"/>
              <a:defRPr sz="1400"/>
            </a:lvl1pPr>
            <a:lvl2pPr marL="914400" lvl="1" indent="-304800" algn="l">
              <a:lnSpc>
                <a:spcPct val="110000"/>
              </a:lnSpc>
              <a:spcBef>
                <a:spcPts val="600"/>
              </a:spcBef>
              <a:spcAft>
                <a:spcPts val="0"/>
              </a:spcAft>
              <a:buSzPts val="1200"/>
              <a:buChar char="○"/>
              <a:defRPr sz="1200"/>
            </a:lvl2pPr>
            <a:lvl3pPr marL="1371600" lvl="2" indent="-304800" algn="l">
              <a:lnSpc>
                <a:spcPct val="110000"/>
              </a:lnSpc>
              <a:spcBef>
                <a:spcPts val="600"/>
              </a:spcBef>
              <a:spcAft>
                <a:spcPts val="0"/>
              </a:spcAft>
              <a:buSzPts val="1200"/>
              <a:buChar char="■"/>
              <a:defRPr sz="1200"/>
            </a:lvl3pPr>
            <a:lvl4pPr marL="1828800" lvl="3" indent="-295275" algn="l">
              <a:spcBef>
                <a:spcPts val="600"/>
              </a:spcBef>
              <a:spcAft>
                <a:spcPts val="0"/>
              </a:spcAft>
              <a:buClr>
                <a:schemeClr val="dk1"/>
              </a:buClr>
              <a:buSzPts val="1050"/>
              <a:buChar char="●"/>
              <a:defRPr sz="1050"/>
            </a:lvl4pPr>
            <a:lvl5pPr marL="2286000" lvl="4" indent="-295275" algn="l">
              <a:spcBef>
                <a:spcPts val="210"/>
              </a:spcBef>
              <a:spcAft>
                <a:spcPts val="0"/>
              </a:spcAft>
              <a:buClr>
                <a:schemeClr val="dk1"/>
              </a:buClr>
              <a:buSzPts val="1050"/>
              <a:buChar char="○"/>
              <a:defRPr sz="105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ub-head, Content">
  <p:cSld name="Title, Sub-head, Content">
    <p:spTree>
      <p:nvGrpSpPr>
        <p:cNvPr id="1" name="Shape 57"/>
        <p:cNvGrpSpPr/>
        <p:nvPr/>
      </p:nvGrpSpPr>
      <p:grpSpPr>
        <a:xfrm>
          <a:off x="0" y="0"/>
          <a:ext cx="0" cy="0"/>
          <a:chOff x="0" y="0"/>
          <a:chExt cx="0" cy="0"/>
        </a:xfrm>
      </p:grpSpPr>
      <p:sp>
        <p:nvSpPr>
          <p:cNvPr id="58" name="Google Shape;58;p10"/>
          <p:cNvSpPr txBox="1">
            <a:spLocks noGrp="1"/>
          </p:cNvSpPr>
          <p:nvPr>
            <p:ph type="title"/>
          </p:nvPr>
        </p:nvSpPr>
        <p:spPr>
          <a:xfrm>
            <a:off x="589620" y="297719"/>
            <a:ext cx="7252850" cy="766895"/>
          </a:xfrm>
          <a:prstGeom prst="rect">
            <a:avLst/>
          </a:prstGeom>
          <a:noFill/>
          <a:ln>
            <a:noFill/>
          </a:ln>
        </p:spPr>
        <p:txBody>
          <a:bodyPr spcFirstLastPara="1" wrap="square" lIns="0" tIns="0" rIns="0" bIns="0" anchor="b" anchorCtr="0">
            <a:noAutofit/>
          </a:bodyPr>
          <a:lstStyle>
            <a:lvl1pPr lvl="0" algn="l">
              <a:spcBef>
                <a:spcPts val="0"/>
              </a:spcBef>
              <a:spcAft>
                <a:spcPts val="0"/>
              </a:spcAft>
              <a:buClr>
                <a:srgbClr val="0B6A38"/>
              </a:buClr>
              <a:buSzPts val="1800"/>
              <a:buChar cha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10"/>
          <p:cNvSpPr txBox="1">
            <a:spLocks noGrp="1"/>
          </p:cNvSpPr>
          <p:nvPr>
            <p:ph type="body" idx="1"/>
          </p:nvPr>
        </p:nvSpPr>
        <p:spPr>
          <a:xfrm>
            <a:off x="589622" y="2068491"/>
            <a:ext cx="10960825" cy="4027509"/>
          </a:xfrm>
          <a:prstGeom prst="rect">
            <a:avLst/>
          </a:prstGeom>
          <a:noFill/>
          <a:ln>
            <a:noFill/>
          </a:ln>
        </p:spPr>
        <p:txBody>
          <a:bodyPr spcFirstLastPara="1" wrap="square" lIns="0" tIns="45700" rIns="0" bIns="45700" anchor="t" anchorCtr="0">
            <a:noAutofit/>
          </a:bodyPr>
          <a:lstStyle>
            <a:lvl1pPr marL="457200" lvl="0" indent="-317500" algn="l">
              <a:lnSpc>
                <a:spcPct val="110000"/>
              </a:lnSpc>
              <a:spcBef>
                <a:spcPts val="0"/>
              </a:spcBef>
              <a:spcAft>
                <a:spcPts val="0"/>
              </a:spcAft>
              <a:buSzPts val="1400"/>
              <a:buChar char="●"/>
              <a:defRPr sz="1400"/>
            </a:lvl1pPr>
            <a:lvl2pPr marL="914400" lvl="1" indent="-304800" algn="l">
              <a:lnSpc>
                <a:spcPct val="110000"/>
              </a:lnSpc>
              <a:spcBef>
                <a:spcPts val="600"/>
              </a:spcBef>
              <a:spcAft>
                <a:spcPts val="0"/>
              </a:spcAft>
              <a:buSzPts val="1200"/>
              <a:buChar char="○"/>
              <a:defRPr sz="1200"/>
            </a:lvl2pPr>
            <a:lvl3pPr marL="1371600" lvl="2" indent="-304800" algn="l">
              <a:lnSpc>
                <a:spcPct val="110000"/>
              </a:lnSpc>
              <a:spcBef>
                <a:spcPts val="600"/>
              </a:spcBef>
              <a:spcAft>
                <a:spcPts val="0"/>
              </a:spcAft>
              <a:buSzPts val="1200"/>
              <a:buChar char="■"/>
              <a:defRPr sz="1200"/>
            </a:lvl3pPr>
            <a:lvl4pPr marL="1828800" lvl="3" indent="-295275" algn="l">
              <a:spcBef>
                <a:spcPts val="600"/>
              </a:spcBef>
              <a:spcAft>
                <a:spcPts val="0"/>
              </a:spcAft>
              <a:buClr>
                <a:schemeClr val="dk1"/>
              </a:buClr>
              <a:buSzPts val="1050"/>
              <a:buChar char="●"/>
              <a:defRPr sz="1050"/>
            </a:lvl4pPr>
            <a:lvl5pPr marL="2286000" lvl="4" indent="-295275" algn="l">
              <a:spcBef>
                <a:spcPts val="210"/>
              </a:spcBef>
              <a:spcAft>
                <a:spcPts val="0"/>
              </a:spcAft>
              <a:buClr>
                <a:schemeClr val="dk1"/>
              </a:buClr>
              <a:buSzPts val="1050"/>
              <a:buChar char="○"/>
              <a:defRPr sz="105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0" name="Google Shape;60;p10"/>
          <p:cNvSpPr txBox="1">
            <a:spLocks noGrp="1"/>
          </p:cNvSpPr>
          <p:nvPr>
            <p:ph type="body" idx="2"/>
          </p:nvPr>
        </p:nvSpPr>
        <p:spPr>
          <a:xfrm>
            <a:off x="589620" y="1375376"/>
            <a:ext cx="10960828" cy="693116"/>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0"/>
              </a:spcBef>
              <a:spcAft>
                <a:spcPts val="0"/>
              </a:spcAft>
              <a:buSzPts val="1800"/>
              <a:buNone/>
              <a:defRPr sz="1800" b="1"/>
            </a:lvl1pPr>
            <a:lvl2pPr marL="914400" lvl="1" indent="-228600" algn="l">
              <a:lnSpc>
                <a:spcPct val="110000"/>
              </a:lnSpc>
              <a:spcBef>
                <a:spcPts val="1200"/>
              </a:spcBef>
              <a:spcAft>
                <a:spcPts val="0"/>
              </a:spcAft>
              <a:buSzPts val="2000"/>
              <a:buNone/>
              <a:defRPr sz="2000" b="1"/>
            </a:lvl2pPr>
            <a:lvl3pPr marL="1371600" lvl="2" indent="-228600" algn="l">
              <a:lnSpc>
                <a:spcPct val="110000"/>
              </a:lnSpc>
              <a:spcBef>
                <a:spcPts val="1200"/>
              </a:spcBef>
              <a:spcAft>
                <a:spcPts val="0"/>
              </a:spcAft>
              <a:buSzPts val="1800"/>
              <a:buNone/>
              <a:defRPr sz="1800" b="1"/>
            </a:lvl3pPr>
            <a:lvl4pPr marL="1828800" lvl="3" indent="-228600" algn="l">
              <a:spcBef>
                <a:spcPts val="120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image" Target="../media/image1.jp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28">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p:nvPr/>
        </p:nvSpPr>
        <p:spPr>
          <a:xfrm>
            <a:off x="1989750" y="73850"/>
            <a:ext cx="10109400" cy="6712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624">
          <p15:clr>
            <a:srgbClr val="F26B43"/>
          </p15:clr>
        </p15:guide>
        <p15:guide id="4" orient="horz" pos="912">
          <p15:clr>
            <a:srgbClr val="F26B43"/>
          </p15:clr>
        </p15:guide>
        <p15:guide id="5" orient="horz" pos="3840">
          <p15:clr>
            <a:srgbClr val="F26B43"/>
          </p15:clr>
        </p15:guide>
        <p15:guide id="6" orient="horz" pos="40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28">
            <a:alphaModFix/>
          </a:blip>
          <a:stretch>
            <a:fillRect/>
          </a:stretch>
        </a:blipFill>
        <a:effectLst/>
      </p:bgPr>
    </p:bg>
    <p:spTree>
      <p:nvGrpSpPr>
        <p:cNvPr id="1" name="Shape 133"/>
        <p:cNvGrpSpPr/>
        <p:nvPr/>
      </p:nvGrpSpPr>
      <p:grpSpPr>
        <a:xfrm>
          <a:off x="0" y="0"/>
          <a:ext cx="0" cy="0"/>
          <a:chOff x="0" y="0"/>
          <a:chExt cx="0" cy="0"/>
        </a:xfrm>
      </p:grpSpPr>
      <p:sp>
        <p:nvSpPr>
          <p:cNvPr id="134" name="Google Shape;134;p28"/>
          <p:cNvSpPr/>
          <p:nvPr/>
        </p:nvSpPr>
        <p:spPr>
          <a:xfrm>
            <a:off x="1989750" y="73850"/>
            <a:ext cx="10109400" cy="6712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699"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624">
          <p15:clr>
            <a:srgbClr val="F26B43"/>
          </p15:clr>
        </p15:guide>
        <p15:guide id="4" orient="horz" pos="912">
          <p15:clr>
            <a:srgbClr val="F26B43"/>
          </p15:clr>
        </p15:guide>
        <p15:guide id="5" orient="horz" pos="3840">
          <p15:clr>
            <a:srgbClr val="F26B43"/>
          </p15:clr>
        </p15:guide>
        <p15:guide id="6" orient="horz" pos="40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slide" Target="slide25.xml"/><Relationship Id="rId3" Type="http://schemas.openxmlformats.org/officeDocument/2006/relationships/image" Target="../media/image1.jpg"/><Relationship Id="rId7" Type="http://schemas.openxmlformats.org/officeDocument/2006/relationships/slide" Target="slide19.xml"/><Relationship Id="rId12" Type="http://schemas.openxmlformats.org/officeDocument/2006/relationships/slide" Target="slide24.xml"/><Relationship Id="rId2" Type="http://schemas.openxmlformats.org/officeDocument/2006/relationships/notesSlide" Target="../notesSlides/notesSlide15.xml"/><Relationship Id="rId1" Type="http://schemas.openxmlformats.org/officeDocument/2006/relationships/slideLayout" Target="../slideLayouts/slideLayout26.xml"/><Relationship Id="rId6" Type="http://schemas.openxmlformats.org/officeDocument/2006/relationships/slide" Target="slide18.xml"/><Relationship Id="rId11" Type="http://schemas.openxmlformats.org/officeDocument/2006/relationships/slide" Target="slide23.xml"/><Relationship Id="rId5" Type="http://schemas.openxmlformats.org/officeDocument/2006/relationships/slide" Target="slide17.xml"/><Relationship Id="rId10" Type="http://schemas.openxmlformats.org/officeDocument/2006/relationships/slide" Target="slide22.xml"/><Relationship Id="rId4" Type="http://schemas.openxmlformats.org/officeDocument/2006/relationships/slide" Target="slide16.xml"/><Relationship Id="rId9" Type="http://schemas.openxmlformats.org/officeDocument/2006/relationships/slide" Target="slide21.xml"/><Relationship Id="rId14" Type="http://schemas.openxmlformats.org/officeDocument/2006/relationships/slide" Target="slide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6.xml"/><Relationship Id="rId5" Type="http://schemas.openxmlformats.org/officeDocument/2006/relationships/image" Target="../media/image5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6.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26.xml"/><Relationship Id="rId5" Type="http://schemas.openxmlformats.org/officeDocument/2006/relationships/image" Target="../media/image56.png"/><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26.xml"/><Relationship Id="rId6" Type="http://schemas.openxmlformats.org/officeDocument/2006/relationships/image" Target="../media/image14.png"/><Relationship Id="rId5" Type="http://schemas.openxmlformats.org/officeDocument/2006/relationships/image" Target="../media/image58.png"/><Relationship Id="rId4" Type="http://schemas.openxmlformats.org/officeDocument/2006/relationships/image" Target="../media/image15.png"/><Relationship Id="rId9" Type="http://schemas.openxmlformats.org/officeDocument/2006/relationships/image" Target="../media/image61.png"/></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2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2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0.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4"/>
        <p:cNvGrpSpPr/>
        <p:nvPr/>
      </p:nvGrpSpPr>
      <p:grpSpPr>
        <a:xfrm>
          <a:off x="0" y="0"/>
          <a:ext cx="0" cy="0"/>
          <a:chOff x="0" y="0"/>
          <a:chExt cx="0" cy="0"/>
        </a:xfrm>
      </p:grpSpPr>
      <p:pic>
        <p:nvPicPr>
          <p:cNvPr id="265" name="Google Shape;265;p55"/>
          <p:cNvPicPr preferRelativeResize="0"/>
          <p:nvPr/>
        </p:nvPicPr>
        <p:blipFill>
          <a:blip r:embed="rId3">
            <a:alphaModFix/>
          </a:blip>
          <a:stretch>
            <a:fillRect/>
          </a:stretch>
        </p:blipFill>
        <p:spPr>
          <a:xfrm>
            <a:off x="0" y="0"/>
            <a:ext cx="12188826" cy="6858000"/>
          </a:xfrm>
          <a:prstGeom prst="rect">
            <a:avLst/>
          </a:prstGeom>
          <a:noFill/>
          <a:ln>
            <a:noFill/>
          </a:ln>
        </p:spPr>
      </p:pic>
      <p:sp>
        <p:nvSpPr>
          <p:cNvPr id="266" name="Google Shape;266;p55"/>
          <p:cNvSpPr/>
          <p:nvPr/>
        </p:nvSpPr>
        <p:spPr>
          <a:xfrm>
            <a:off x="-39100" y="0"/>
            <a:ext cx="5494500" cy="68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5"/>
          <p:cNvSpPr txBox="1"/>
          <p:nvPr/>
        </p:nvSpPr>
        <p:spPr>
          <a:xfrm>
            <a:off x="-28450" y="2725000"/>
            <a:ext cx="5632500" cy="201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800" b="1">
                <a:solidFill>
                  <a:srgbClr val="38761D"/>
                </a:solidFill>
              </a:rPr>
              <a:t>TEAM 11</a:t>
            </a:r>
            <a:endParaRPr sz="4800" b="1">
              <a:solidFill>
                <a:srgbClr val="38761D"/>
              </a:solidFill>
            </a:endParaRPr>
          </a:p>
        </p:txBody>
      </p:sp>
      <p:cxnSp>
        <p:nvCxnSpPr>
          <p:cNvPr id="268" name="Google Shape;268;p55"/>
          <p:cNvCxnSpPr/>
          <p:nvPr/>
        </p:nvCxnSpPr>
        <p:spPr>
          <a:xfrm>
            <a:off x="-55953" y="3545500"/>
            <a:ext cx="5494500" cy="0"/>
          </a:xfrm>
          <a:prstGeom prst="straightConnector1">
            <a:avLst/>
          </a:prstGeom>
          <a:noFill/>
          <a:ln w="9525" cap="flat" cmpd="sng">
            <a:solidFill>
              <a:srgbClr val="38761D"/>
            </a:solidFill>
            <a:prstDash val="solid"/>
            <a:round/>
            <a:headEnd type="none" w="med" len="med"/>
            <a:tailEnd type="none" w="med" len="med"/>
          </a:ln>
        </p:spPr>
      </p:cxnSp>
      <p:cxnSp>
        <p:nvCxnSpPr>
          <p:cNvPr id="269" name="Google Shape;269;p55"/>
          <p:cNvCxnSpPr/>
          <p:nvPr/>
        </p:nvCxnSpPr>
        <p:spPr>
          <a:xfrm>
            <a:off x="-55953" y="2783500"/>
            <a:ext cx="5494500" cy="0"/>
          </a:xfrm>
          <a:prstGeom prst="straightConnector1">
            <a:avLst/>
          </a:prstGeom>
          <a:noFill/>
          <a:ln w="9525" cap="flat" cmpd="sng">
            <a:solidFill>
              <a:srgbClr val="38761D"/>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pic>
        <p:nvPicPr>
          <p:cNvPr id="465" name="Google Shape;465;p64"/>
          <p:cNvPicPr preferRelativeResize="0"/>
          <p:nvPr/>
        </p:nvPicPr>
        <p:blipFill>
          <a:blip r:embed="rId3">
            <a:alphaModFix/>
          </a:blip>
          <a:stretch>
            <a:fillRect/>
          </a:stretch>
        </p:blipFill>
        <p:spPr>
          <a:xfrm>
            <a:off x="2321475" y="1157650"/>
            <a:ext cx="3939399" cy="1515212"/>
          </a:xfrm>
          <a:prstGeom prst="rect">
            <a:avLst/>
          </a:prstGeom>
          <a:noFill/>
          <a:ln w="12700" cap="flat" cmpd="sng">
            <a:solidFill>
              <a:srgbClr val="434343"/>
            </a:solidFill>
            <a:prstDash val="solid"/>
            <a:miter lim="8000"/>
            <a:headEnd type="none" w="sm" len="sm"/>
            <a:tailEnd type="none" w="sm" len="sm"/>
          </a:ln>
        </p:spPr>
      </p:pic>
      <p:sp>
        <p:nvSpPr>
          <p:cNvPr id="466" name="Google Shape;466;p64"/>
          <p:cNvSpPr/>
          <p:nvPr/>
        </p:nvSpPr>
        <p:spPr>
          <a:xfrm>
            <a:off x="6489100" y="1677250"/>
            <a:ext cx="918600" cy="278100"/>
          </a:xfrm>
          <a:prstGeom prst="rightArrow">
            <a:avLst>
              <a:gd name="adj1" fmla="val 50000"/>
              <a:gd name="adj2"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467" name="Google Shape;467;p64"/>
          <p:cNvSpPr txBox="1"/>
          <p:nvPr/>
        </p:nvSpPr>
        <p:spPr>
          <a:xfrm>
            <a:off x="7214350" y="3242700"/>
            <a:ext cx="4284600" cy="372600"/>
          </a:xfrm>
          <a:prstGeom prst="rect">
            <a:avLst/>
          </a:prstGeom>
          <a:solidFill>
            <a:srgbClr val="B6D7A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t>RESULTS</a:t>
            </a:r>
            <a:endParaRPr sz="1600" b="1"/>
          </a:p>
        </p:txBody>
      </p:sp>
      <p:pic>
        <p:nvPicPr>
          <p:cNvPr id="468" name="Google Shape;468;p64"/>
          <p:cNvPicPr preferRelativeResize="0"/>
          <p:nvPr/>
        </p:nvPicPr>
        <p:blipFill>
          <a:blip r:embed="rId4">
            <a:alphaModFix/>
          </a:blip>
          <a:stretch>
            <a:fillRect/>
          </a:stretch>
        </p:blipFill>
        <p:spPr>
          <a:xfrm>
            <a:off x="7214550" y="3804950"/>
            <a:ext cx="4284600" cy="2682750"/>
          </a:xfrm>
          <a:prstGeom prst="rect">
            <a:avLst/>
          </a:prstGeom>
          <a:noFill/>
          <a:ln>
            <a:noFill/>
          </a:ln>
        </p:spPr>
      </p:pic>
      <p:sp>
        <p:nvSpPr>
          <p:cNvPr id="469" name="Google Shape;469;p64"/>
          <p:cNvSpPr txBox="1"/>
          <p:nvPr/>
        </p:nvSpPr>
        <p:spPr>
          <a:xfrm>
            <a:off x="2321475" y="3242700"/>
            <a:ext cx="4481100" cy="372600"/>
          </a:xfrm>
          <a:prstGeom prst="rect">
            <a:avLst/>
          </a:prstGeom>
          <a:solidFill>
            <a:srgbClr val="B6D7A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t>WHY GRU?</a:t>
            </a:r>
            <a:endParaRPr sz="1600" b="1"/>
          </a:p>
        </p:txBody>
      </p:sp>
      <p:sp>
        <p:nvSpPr>
          <p:cNvPr id="470" name="Google Shape;470;p64"/>
          <p:cNvSpPr txBox="1"/>
          <p:nvPr/>
        </p:nvSpPr>
        <p:spPr>
          <a:xfrm>
            <a:off x="2321475" y="5441750"/>
            <a:ext cx="2089800" cy="52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a:t>Computationally Efficient than other deep learning based models.</a:t>
            </a:r>
            <a:endParaRPr/>
          </a:p>
        </p:txBody>
      </p:sp>
      <p:sp>
        <p:nvSpPr>
          <p:cNvPr id="471" name="Google Shape;471;p64"/>
          <p:cNvSpPr txBox="1"/>
          <p:nvPr/>
        </p:nvSpPr>
        <p:spPr>
          <a:xfrm>
            <a:off x="4681288" y="5441750"/>
            <a:ext cx="1888200" cy="6324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Features and past values can be simultaneously feeded. </a:t>
            </a:r>
            <a:endParaRPr/>
          </a:p>
        </p:txBody>
      </p:sp>
      <p:sp>
        <p:nvSpPr>
          <p:cNvPr id="472" name="Google Shape;472;p64"/>
          <p:cNvSpPr/>
          <p:nvPr/>
        </p:nvSpPr>
        <p:spPr>
          <a:xfrm>
            <a:off x="2775425" y="4000500"/>
            <a:ext cx="1401300" cy="1401300"/>
          </a:xfrm>
          <a:prstGeom prst="ellipse">
            <a:avLst/>
          </a:prstGeom>
          <a:no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64"/>
          <p:cNvSpPr/>
          <p:nvPr/>
        </p:nvSpPr>
        <p:spPr>
          <a:xfrm>
            <a:off x="4915925" y="4000500"/>
            <a:ext cx="1401300" cy="1401300"/>
          </a:xfrm>
          <a:prstGeom prst="ellipse">
            <a:avLst/>
          </a:prstGeom>
          <a:no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4" name="Google Shape;474;p64"/>
          <p:cNvCxnSpPr>
            <a:stCxn id="469" idx="2"/>
            <a:endCxn id="472" idx="0"/>
          </p:cNvCxnSpPr>
          <p:nvPr/>
        </p:nvCxnSpPr>
        <p:spPr>
          <a:xfrm rot="5400000">
            <a:off x="3826425" y="3264900"/>
            <a:ext cx="385200" cy="1086000"/>
          </a:xfrm>
          <a:prstGeom prst="bentConnector3">
            <a:avLst>
              <a:gd name="adj1" fmla="val 50000"/>
            </a:avLst>
          </a:prstGeom>
          <a:noFill/>
          <a:ln w="9525" cap="flat" cmpd="sng">
            <a:solidFill>
              <a:srgbClr val="38761D"/>
            </a:solidFill>
            <a:prstDash val="solid"/>
            <a:round/>
            <a:headEnd type="none" w="med" len="med"/>
            <a:tailEnd type="none" w="med" len="med"/>
          </a:ln>
        </p:spPr>
      </p:cxnSp>
      <p:cxnSp>
        <p:nvCxnSpPr>
          <p:cNvPr id="475" name="Google Shape;475;p64"/>
          <p:cNvCxnSpPr>
            <a:stCxn id="469" idx="2"/>
            <a:endCxn id="473" idx="0"/>
          </p:cNvCxnSpPr>
          <p:nvPr/>
        </p:nvCxnSpPr>
        <p:spPr>
          <a:xfrm rot="-5400000" flipH="1">
            <a:off x="4896675" y="3280650"/>
            <a:ext cx="385200" cy="1054500"/>
          </a:xfrm>
          <a:prstGeom prst="bentConnector3">
            <a:avLst>
              <a:gd name="adj1" fmla="val 50000"/>
            </a:avLst>
          </a:prstGeom>
          <a:noFill/>
          <a:ln w="9525" cap="flat" cmpd="sng">
            <a:solidFill>
              <a:srgbClr val="38761D"/>
            </a:solidFill>
            <a:prstDash val="solid"/>
            <a:round/>
            <a:headEnd type="none" w="med" len="med"/>
            <a:tailEnd type="none" w="med" len="med"/>
          </a:ln>
        </p:spPr>
      </p:cxnSp>
      <p:sp>
        <p:nvSpPr>
          <p:cNvPr id="476" name="Google Shape;476;p64"/>
          <p:cNvSpPr txBox="1"/>
          <p:nvPr/>
        </p:nvSpPr>
        <p:spPr>
          <a:xfrm>
            <a:off x="7635925" y="1065725"/>
            <a:ext cx="3939300" cy="63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chemeClr val="dk1"/>
                </a:solidFill>
                <a:highlight>
                  <a:srgbClr val="FFFFFF"/>
                </a:highlight>
              </a:rPr>
              <a:t>GRUs are improved version of standard recurrent neural network.</a:t>
            </a:r>
            <a:endParaRPr sz="1600"/>
          </a:p>
        </p:txBody>
      </p:sp>
      <p:sp>
        <p:nvSpPr>
          <p:cNvPr id="477" name="Google Shape;477;p64"/>
          <p:cNvSpPr txBox="1"/>
          <p:nvPr/>
        </p:nvSpPr>
        <p:spPr>
          <a:xfrm>
            <a:off x="7635925" y="1767350"/>
            <a:ext cx="3630000" cy="82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chemeClr val="dk1"/>
                </a:solidFill>
                <a:highlight>
                  <a:srgbClr val="FFFFFF"/>
                </a:highlight>
              </a:rPr>
              <a:t>GRU uses, so-called, </a:t>
            </a:r>
            <a:r>
              <a:rPr lang="en-US" sz="1600" b="1">
                <a:solidFill>
                  <a:schemeClr val="dk1"/>
                </a:solidFill>
                <a:highlight>
                  <a:srgbClr val="FFFFFF"/>
                </a:highlight>
              </a:rPr>
              <a:t>update gate and reset gate</a:t>
            </a:r>
            <a:r>
              <a:rPr lang="en-US" sz="1600">
                <a:solidFill>
                  <a:schemeClr val="dk1"/>
                </a:solidFill>
                <a:highlight>
                  <a:srgbClr val="FFFFFF"/>
                </a:highlight>
              </a:rPr>
              <a:t> which are two vectors which decide what information should be passed to the output.</a:t>
            </a:r>
            <a:endParaRPr sz="1600"/>
          </a:p>
        </p:txBody>
      </p:sp>
      <p:cxnSp>
        <p:nvCxnSpPr>
          <p:cNvPr id="478" name="Google Shape;478;p64"/>
          <p:cNvCxnSpPr/>
          <p:nvPr/>
        </p:nvCxnSpPr>
        <p:spPr>
          <a:xfrm>
            <a:off x="2044425" y="624025"/>
            <a:ext cx="10013400" cy="0"/>
          </a:xfrm>
          <a:prstGeom prst="straightConnector1">
            <a:avLst/>
          </a:prstGeom>
          <a:noFill/>
          <a:ln w="19050" cap="flat" cmpd="sng">
            <a:solidFill>
              <a:srgbClr val="38761D"/>
            </a:solidFill>
            <a:prstDash val="solid"/>
            <a:round/>
            <a:headEnd type="none" w="med" len="med"/>
            <a:tailEnd type="none" w="med" len="med"/>
          </a:ln>
        </p:spPr>
      </p:cxnSp>
      <p:sp>
        <p:nvSpPr>
          <p:cNvPr id="479" name="Google Shape;479;p64"/>
          <p:cNvSpPr txBox="1"/>
          <p:nvPr/>
        </p:nvSpPr>
        <p:spPr>
          <a:xfrm>
            <a:off x="2108675" y="144750"/>
            <a:ext cx="9843300" cy="40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a:solidFill>
                  <a:srgbClr val="38761D"/>
                </a:solidFill>
              </a:rPr>
              <a:t>GRUs (Gated Recurrent Units)</a:t>
            </a:r>
            <a:endParaRPr sz="2400" b="1">
              <a:solidFill>
                <a:srgbClr val="38761D"/>
              </a:solidFill>
            </a:endParaRPr>
          </a:p>
        </p:txBody>
      </p:sp>
      <p:pic>
        <p:nvPicPr>
          <p:cNvPr id="480" name="Google Shape;480;p64"/>
          <p:cNvPicPr preferRelativeResize="0"/>
          <p:nvPr/>
        </p:nvPicPr>
        <p:blipFill>
          <a:blip r:embed="rId5">
            <a:alphaModFix/>
          </a:blip>
          <a:stretch>
            <a:fillRect/>
          </a:stretch>
        </p:blipFill>
        <p:spPr>
          <a:xfrm>
            <a:off x="3016775" y="4261825"/>
            <a:ext cx="918600" cy="918600"/>
          </a:xfrm>
          <a:prstGeom prst="rect">
            <a:avLst/>
          </a:prstGeom>
          <a:noFill/>
          <a:ln>
            <a:noFill/>
          </a:ln>
        </p:spPr>
      </p:pic>
      <p:pic>
        <p:nvPicPr>
          <p:cNvPr id="481" name="Google Shape;481;p64"/>
          <p:cNvPicPr preferRelativeResize="0"/>
          <p:nvPr/>
        </p:nvPicPr>
        <p:blipFill>
          <a:blip r:embed="rId6">
            <a:alphaModFix/>
          </a:blip>
          <a:stretch>
            <a:fillRect/>
          </a:stretch>
        </p:blipFill>
        <p:spPr>
          <a:xfrm>
            <a:off x="5202325" y="4298050"/>
            <a:ext cx="846150" cy="8461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9"/>
                                        </p:tgtEl>
                                        <p:attrNameLst>
                                          <p:attrName>style.visibility</p:attrName>
                                        </p:attrNameLst>
                                      </p:cBhvr>
                                      <p:to>
                                        <p:strVal val="visible"/>
                                      </p:to>
                                    </p:set>
                                    <p:animEffect transition="in" filter="fade">
                                      <p:cBhvr>
                                        <p:cTn id="7" dur="1000"/>
                                        <p:tgtEl>
                                          <p:spTgt spid="479"/>
                                        </p:tgtEl>
                                      </p:cBhvr>
                                    </p:animEffect>
                                  </p:childTnLst>
                                </p:cTn>
                              </p:par>
                              <p:par>
                                <p:cTn id="8" presetID="10" presetClass="entr" presetSubtype="0" fill="hold" nodeType="withEffect">
                                  <p:stCondLst>
                                    <p:cond delay="0"/>
                                  </p:stCondLst>
                                  <p:childTnLst>
                                    <p:set>
                                      <p:cBhvr>
                                        <p:cTn id="9" dur="1" fill="hold">
                                          <p:stCondLst>
                                            <p:cond delay="0"/>
                                          </p:stCondLst>
                                        </p:cTn>
                                        <p:tgtEl>
                                          <p:spTgt spid="478"/>
                                        </p:tgtEl>
                                        <p:attrNameLst>
                                          <p:attrName>style.visibility</p:attrName>
                                        </p:attrNameLst>
                                      </p:cBhvr>
                                      <p:to>
                                        <p:strVal val="visible"/>
                                      </p:to>
                                    </p:set>
                                    <p:animEffect transition="in" filter="fade">
                                      <p:cBhvr>
                                        <p:cTn id="10" dur="1000"/>
                                        <p:tgtEl>
                                          <p:spTgt spid="47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65"/>
                                        </p:tgtEl>
                                        <p:attrNameLst>
                                          <p:attrName>style.visibility</p:attrName>
                                        </p:attrNameLst>
                                      </p:cBhvr>
                                      <p:to>
                                        <p:strVal val="visible"/>
                                      </p:to>
                                    </p:set>
                                    <p:animEffect transition="in" filter="fade">
                                      <p:cBhvr>
                                        <p:cTn id="15" dur="1000"/>
                                        <p:tgtEl>
                                          <p:spTgt spid="46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66"/>
                                        </p:tgtEl>
                                        <p:attrNameLst>
                                          <p:attrName>style.visibility</p:attrName>
                                        </p:attrNameLst>
                                      </p:cBhvr>
                                      <p:to>
                                        <p:strVal val="visible"/>
                                      </p:to>
                                    </p:set>
                                    <p:animEffect transition="in" filter="fade">
                                      <p:cBhvr>
                                        <p:cTn id="20" dur="1000"/>
                                        <p:tgtEl>
                                          <p:spTgt spid="466"/>
                                        </p:tgtEl>
                                      </p:cBhvr>
                                    </p:animEffect>
                                  </p:childTnLst>
                                </p:cTn>
                              </p:par>
                              <p:par>
                                <p:cTn id="21" presetID="10" presetClass="entr" presetSubtype="0" fill="hold" nodeType="withEffect">
                                  <p:stCondLst>
                                    <p:cond delay="0"/>
                                  </p:stCondLst>
                                  <p:childTnLst>
                                    <p:set>
                                      <p:cBhvr>
                                        <p:cTn id="22" dur="1" fill="hold">
                                          <p:stCondLst>
                                            <p:cond delay="0"/>
                                          </p:stCondLst>
                                        </p:cTn>
                                        <p:tgtEl>
                                          <p:spTgt spid="476"/>
                                        </p:tgtEl>
                                        <p:attrNameLst>
                                          <p:attrName>style.visibility</p:attrName>
                                        </p:attrNameLst>
                                      </p:cBhvr>
                                      <p:to>
                                        <p:strVal val="visible"/>
                                      </p:to>
                                    </p:set>
                                    <p:animEffect transition="in" filter="fade">
                                      <p:cBhvr>
                                        <p:cTn id="23" dur="1000"/>
                                        <p:tgtEl>
                                          <p:spTgt spid="476"/>
                                        </p:tgtEl>
                                      </p:cBhvr>
                                    </p:animEffect>
                                  </p:childTnLst>
                                </p:cTn>
                              </p:par>
                              <p:par>
                                <p:cTn id="24" presetID="10" presetClass="entr" presetSubtype="0" fill="hold" nodeType="withEffect">
                                  <p:stCondLst>
                                    <p:cond delay="0"/>
                                  </p:stCondLst>
                                  <p:childTnLst>
                                    <p:set>
                                      <p:cBhvr>
                                        <p:cTn id="25" dur="1" fill="hold">
                                          <p:stCondLst>
                                            <p:cond delay="0"/>
                                          </p:stCondLst>
                                        </p:cTn>
                                        <p:tgtEl>
                                          <p:spTgt spid="477"/>
                                        </p:tgtEl>
                                        <p:attrNameLst>
                                          <p:attrName>style.visibility</p:attrName>
                                        </p:attrNameLst>
                                      </p:cBhvr>
                                      <p:to>
                                        <p:strVal val="visible"/>
                                      </p:to>
                                    </p:set>
                                    <p:animEffect transition="in" filter="fade">
                                      <p:cBhvr>
                                        <p:cTn id="26" dur="1000"/>
                                        <p:tgtEl>
                                          <p:spTgt spid="47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69"/>
                                        </p:tgtEl>
                                        <p:attrNameLst>
                                          <p:attrName>style.visibility</p:attrName>
                                        </p:attrNameLst>
                                      </p:cBhvr>
                                      <p:to>
                                        <p:strVal val="visible"/>
                                      </p:to>
                                    </p:set>
                                    <p:animEffect transition="in" filter="fade">
                                      <p:cBhvr>
                                        <p:cTn id="31" dur="1000"/>
                                        <p:tgtEl>
                                          <p:spTgt spid="46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72"/>
                                        </p:tgtEl>
                                        <p:attrNameLst>
                                          <p:attrName>style.visibility</p:attrName>
                                        </p:attrNameLst>
                                      </p:cBhvr>
                                      <p:to>
                                        <p:strVal val="visible"/>
                                      </p:to>
                                    </p:set>
                                    <p:animEffect transition="in" filter="fade">
                                      <p:cBhvr>
                                        <p:cTn id="36" dur="1000"/>
                                        <p:tgtEl>
                                          <p:spTgt spid="472"/>
                                        </p:tgtEl>
                                      </p:cBhvr>
                                    </p:animEffect>
                                  </p:childTnLst>
                                </p:cTn>
                              </p:par>
                              <p:par>
                                <p:cTn id="37" presetID="10" presetClass="entr" presetSubtype="0" fill="hold" nodeType="withEffect">
                                  <p:stCondLst>
                                    <p:cond delay="0"/>
                                  </p:stCondLst>
                                  <p:childTnLst>
                                    <p:set>
                                      <p:cBhvr>
                                        <p:cTn id="38" dur="1" fill="hold">
                                          <p:stCondLst>
                                            <p:cond delay="0"/>
                                          </p:stCondLst>
                                        </p:cTn>
                                        <p:tgtEl>
                                          <p:spTgt spid="474"/>
                                        </p:tgtEl>
                                        <p:attrNameLst>
                                          <p:attrName>style.visibility</p:attrName>
                                        </p:attrNameLst>
                                      </p:cBhvr>
                                      <p:to>
                                        <p:strVal val="visible"/>
                                      </p:to>
                                    </p:set>
                                    <p:animEffect transition="in" filter="fade">
                                      <p:cBhvr>
                                        <p:cTn id="39" dur="1000"/>
                                        <p:tgtEl>
                                          <p:spTgt spid="474"/>
                                        </p:tgtEl>
                                      </p:cBhvr>
                                    </p:animEffect>
                                  </p:childTnLst>
                                </p:cTn>
                              </p:par>
                              <p:par>
                                <p:cTn id="40" presetID="10" presetClass="entr" presetSubtype="0" fill="hold" nodeType="withEffect">
                                  <p:stCondLst>
                                    <p:cond delay="0"/>
                                  </p:stCondLst>
                                  <p:childTnLst>
                                    <p:set>
                                      <p:cBhvr>
                                        <p:cTn id="41" dur="1" fill="hold">
                                          <p:stCondLst>
                                            <p:cond delay="0"/>
                                          </p:stCondLst>
                                        </p:cTn>
                                        <p:tgtEl>
                                          <p:spTgt spid="480"/>
                                        </p:tgtEl>
                                        <p:attrNameLst>
                                          <p:attrName>style.visibility</p:attrName>
                                        </p:attrNameLst>
                                      </p:cBhvr>
                                      <p:to>
                                        <p:strVal val="visible"/>
                                      </p:to>
                                    </p:set>
                                    <p:animEffect transition="in" filter="fade">
                                      <p:cBhvr>
                                        <p:cTn id="42" dur="1000"/>
                                        <p:tgtEl>
                                          <p:spTgt spid="480"/>
                                        </p:tgtEl>
                                      </p:cBhvr>
                                    </p:animEffect>
                                  </p:childTnLst>
                                </p:cTn>
                              </p:par>
                              <p:par>
                                <p:cTn id="43" presetID="10" presetClass="entr" presetSubtype="0" fill="hold" nodeType="withEffect">
                                  <p:stCondLst>
                                    <p:cond delay="0"/>
                                  </p:stCondLst>
                                  <p:childTnLst>
                                    <p:set>
                                      <p:cBhvr>
                                        <p:cTn id="44" dur="1" fill="hold">
                                          <p:stCondLst>
                                            <p:cond delay="0"/>
                                          </p:stCondLst>
                                        </p:cTn>
                                        <p:tgtEl>
                                          <p:spTgt spid="470"/>
                                        </p:tgtEl>
                                        <p:attrNameLst>
                                          <p:attrName>style.visibility</p:attrName>
                                        </p:attrNameLst>
                                      </p:cBhvr>
                                      <p:to>
                                        <p:strVal val="visible"/>
                                      </p:to>
                                    </p:set>
                                    <p:animEffect transition="in" filter="fade">
                                      <p:cBhvr>
                                        <p:cTn id="45" dur="1000"/>
                                        <p:tgtEl>
                                          <p:spTgt spid="47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73"/>
                                        </p:tgtEl>
                                        <p:attrNameLst>
                                          <p:attrName>style.visibility</p:attrName>
                                        </p:attrNameLst>
                                      </p:cBhvr>
                                      <p:to>
                                        <p:strVal val="visible"/>
                                      </p:to>
                                    </p:set>
                                    <p:animEffect transition="in" filter="fade">
                                      <p:cBhvr>
                                        <p:cTn id="50" dur="1000"/>
                                        <p:tgtEl>
                                          <p:spTgt spid="473"/>
                                        </p:tgtEl>
                                      </p:cBhvr>
                                    </p:animEffect>
                                  </p:childTnLst>
                                </p:cTn>
                              </p:par>
                              <p:par>
                                <p:cTn id="51" presetID="10" presetClass="entr" presetSubtype="0" fill="hold" nodeType="withEffect">
                                  <p:stCondLst>
                                    <p:cond delay="0"/>
                                  </p:stCondLst>
                                  <p:childTnLst>
                                    <p:set>
                                      <p:cBhvr>
                                        <p:cTn id="52" dur="1" fill="hold">
                                          <p:stCondLst>
                                            <p:cond delay="0"/>
                                          </p:stCondLst>
                                        </p:cTn>
                                        <p:tgtEl>
                                          <p:spTgt spid="475"/>
                                        </p:tgtEl>
                                        <p:attrNameLst>
                                          <p:attrName>style.visibility</p:attrName>
                                        </p:attrNameLst>
                                      </p:cBhvr>
                                      <p:to>
                                        <p:strVal val="visible"/>
                                      </p:to>
                                    </p:set>
                                    <p:animEffect transition="in" filter="fade">
                                      <p:cBhvr>
                                        <p:cTn id="53" dur="1000"/>
                                        <p:tgtEl>
                                          <p:spTgt spid="475"/>
                                        </p:tgtEl>
                                      </p:cBhvr>
                                    </p:animEffect>
                                  </p:childTnLst>
                                </p:cTn>
                              </p:par>
                              <p:par>
                                <p:cTn id="54" presetID="10" presetClass="entr" presetSubtype="0" fill="hold" nodeType="withEffect">
                                  <p:stCondLst>
                                    <p:cond delay="0"/>
                                  </p:stCondLst>
                                  <p:childTnLst>
                                    <p:set>
                                      <p:cBhvr>
                                        <p:cTn id="55" dur="1" fill="hold">
                                          <p:stCondLst>
                                            <p:cond delay="0"/>
                                          </p:stCondLst>
                                        </p:cTn>
                                        <p:tgtEl>
                                          <p:spTgt spid="481"/>
                                        </p:tgtEl>
                                        <p:attrNameLst>
                                          <p:attrName>style.visibility</p:attrName>
                                        </p:attrNameLst>
                                      </p:cBhvr>
                                      <p:to>
                                        <p:strVal val="visible"/>
                                      </p:to>
                                    </p:set>
                                    <p:animEffect transition="in" filter="fade">
                                      <p:cBhvr>
                                        <p:cTn id="56" dur="1000"/>
                                        <p:tgtEl>
                                          <p:spTgt spid="481"/>
                                        </p:tgtEl>
                                      </p:cBhvr>
                                    </p:animEffect>
                                  </p:childTnLst>
                                </p:cTn>
                              </p:par>
                              <p:par>
                                <p:cTn id="57" presetID="10" presetClass="entr" presetSubtype="0" fill="hold" nodeType="withEffect">
                                  <p:stCondLst>
                                    <p:cond delay="0"/>
                                  </p:stCondLst>
                                  <p:childTnLst>
                                    <p:set>
                                      <p:cBhvr>
                                        <p:cTn id="58" dur="1" fill="hold">
                                          <p:stCondLst>
                                            <p:cond delay="0"/>
                                          </p:stCondLst>
                                        </p:cTn>
                                        <p:tgtEl>
                                          <p:spTgt spid="471"/>
                                        </p:tgtEl>
                                        <p:attrNameLst>
                                          <p:attrName>style.visibility</p:attrName>
                                        </p:attrNameLst>
                                      </p:cBhvr>
                                      <p:to>
                                        <p:strVal val="visible"/>
                                      </p:to>
                                    </p:set>
                                    <p:animEffect transition="in" filter="fade">
                                      <p:cBhvr>
                                        <p:cTn id="59" dur="1000"/>
                                        <p:tgtEl>
                                          <p:spTgt spid="471"/>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467"/>
                                        </p:tgtEl>
                                        <p:attrNameLst>
                                          <p:attrName>style.visibility</p:attrName>
                                        </p:attrNameLst>
                                      </p:cBhvr>
                                      <p:to>
                                        <p:strVal val="visible"/>
                                      </p:to>
                                    </p:set>
                                    <p:animEffect transition="in" filter="fade">
                                      <p:cBhvr>
                                        <p:cTn id="64" dur="1000"/>
                                        <p:tgtEl>
                                          <p:spTgt spid="467"/>
                                        </p:tgtEl>
                                      </p:cBhvr>
                                    </p:animEffect>
                                  </p:childTnLst>
                                </p:cTn>
                              </p:par>
                              <p:par>
                                <p:cTn id="65" presetID="10" presetClass="entr" presetSubtype="0" fill="hold" nodeType="withEffect">
                                  <p:stCondLst>
                                    <p:cond delay="0"/>
                                  </p:stCondLst>
                                  <p:childTnLst>
                                    <p:set>
                                      <p:cBhvr>
                                        <p:cTn id="66" dur="1" fill="hold">
                                          <p:stCondLst>
                                            <p:cond delay="0"/>
                                          </p:stCondLst>
                                        </p:cTn>
                                        <p:tgtEl>
                                          <p:spTgt spid="468"/>
                                        </p:tgtEl>
                                        <p:attrNameLst>
                                          <p:attrName>style.visibility</p:attrName>
                                        </p:attrNameLst>
                                      </p:cBhvr>
                                      <p:to>
                                        <p:strVal val="visible"/>
                                      </p:to>
                                    </p:set>
                                    <p:animEffect transition="in" filter="fade">
                                      <p:cBhvr>
                                        <p:cTn id="67" dur="1000"/>
                                        <p:tgtEl>
                                          <p:spTgt spid="4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pic>
        <p:nvPicPr>
          <p:cNvPr id="486" name="Google Shape;486;p65"/>
          <p:cNvPicPr preferRelativeResize="0"/>
          <p:nvPr/>
        </p:nvPicPr>
        <p:blipFill rotWithShape="1">
          <a:blip r:embed="rId3">
            <a:alphaModFix/>
          </a:blip>
          <a:srcRect t="-1710" b="1709"/>
          <a:stretch/>
        </p:blipFill>
        <p:spPr>
          <a:xfrm>
            <a:off x="7301650" y="4222925"/>
            <a:ext cx="4339500" cy="2453425"/>
          </a:xfrm>
          <a:prstGeom prst="rect">
            <a:avLst/>
          </a:prstGeom>
          <a:noFill/>
          <a:ln w="12700" cap="flat" cmpd="sng">
            <a:solidFill>
              <a:srgbClr val="000000"/>
            </a:solidFill>
            <a:prstDash val="solid"/>
            <a:miter lim="8000"/>
            <a:headEnd type="none" w="sm" len="sm"/>
            <a:tailEnd type="none" w="sm" len="sm"/>
          </a:ln>
        </p:spPr>
      </p:pic>
      <p:sp>
        <p:nvSpPr>
          <p:cNvPr id="487" name="Google Shape;487;p65"/>
          <p:cNvSpPr txBox="1"/>
          <p:nvPr/>
        </p:nvSpPr>
        <p:spPr>
          <a:xfrm>
            <a:off x="2358175" y="598225"/>
            <a:ext cx="9433500" cy="566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a:solidFill>
                  <a:schemeClr val="dk1"/>
                </a:solidFill>
              </a:rPr>
              <a:t>Stacked predictions allow you to make “out-of-sample” predictions and prevent misleadingly high accuracy scores.</a:t>
            </a:r>
            <a:endParaRPr/>
          </a:p>
        </p:txBody>
      </p:sp>
      <p:sp>
        <p:nvSpPr>
          <p:cNvPr id="488" name="Google Shape;488;p65"/>
          <p:cNvSpPr txBox="1"/>
          <p:nvPr/>
        </p:nvSpPr>
        <p:spPr>
          <a:xfrm>
            <a:off x="2410700" y="4057825"/>
            <a:ext cx="3471300" cy="131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a:latin typeface="Times New Roman"/>
                <a:ea typeface="Times New Roman"/>
                <a:cs typeface="Times New Roman"/>
                <a:sym typeface="Times New Roman"/>
              </a:rPr>
              <a:t>Stacking the predictions from :</a:t>
            </a:r>
            <a:endParaRPr sz="1600">
              <a:latin typeface="Times New Roman"/>
              <a:ea typeface="Times New Roman"/>
              <a:cs typeface="Times New Roman"/>
              <a:sym typeface="Times New Roman"/>
            </a:endParaRPr>
          </a:p>
          <a:p>
            <a:pPr marL="0" lvl="0" indent="0" algn="ctr" rtl="0">
              <a:spcBef>
                <a:spcPts val="0"/>
              </a:spcBef>
              <a:spcAft>
                <a:spcPts val="0"/>
              </a:spcAft>
              <a:buNone/>
            </a:pPr>
            <a:endParaRPr sz="600">
              <a:latin typeface="Times New Roman"/>
              <a:ea typeface="Times New Roman"/>
              <a:cs typeface="Times New Roman"/>
              <a:sym typeface="Times New Roman"/>
            </a:endParaRPr>
          </a:p>
          <a:p>
            <a:pPr marL="0" lvl="0" indent="0" algn="ctr" rtl="0">
              <a:spcBef>
                <a:spcPts val="0"/>
              </a:spcBef>
              <a:spcAft>
                <a:spcPts val="0"/>
              </a:spcAft>
              <a:buNone/>
            </a:pPr>
            <a:r>
              <a:rPr lang="en-US" sz="1600">
                <a:highlight>
                  <a:srgbClr val="B6D7A8"/>
                </a:highlight>
                <a:latin typeface="Times New Roman"/>
                <a:ea typeface="Times New Roman"/>
                <a:cs typeface="Times New Roman"/>
                <a:sym typeface="Times New Roman"/>
              </a:rPr>
              <a:t>X: GRU &amp; Y: ARIMA</a:t>
            </a:r>
            <a:endParaRPr sz="1600">
              <a:highlight>
                <a:srgbClr val="B6D7A8"/>
              </a:highlight>
              <a:latin typeface="Times New Roman"/>
              <a:ea typeface="Times New Roman"/>
              <a:cs typeface="Times New Roman"/>
              <a:sym typeface="Times New Roman"/>
            </a:endParaRPr>
          </a:p>
        </p:txBody>
      </p:sp>
      <p:sp>
        <p:nvSpPr>
          <p:cNvPr id="489" name="Google Shape;489;p65"/>
          <p:cNvSpPr txBox="1"/>
          <p:nvPr/>
        </p:nvSpPr>
        <p:spPr>
          <a:xfrm>
            <a:off x="2358175" y="6228900"/>
            <a:ext cx="2037600" cy="741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W</a:t>
            </a:r>
            <a:r>
              <a:rPr lang="en-US" sz="1200" baseline="-25000">
                <a:solidFill>
                  <a:schemeClr val="dk1"/>
                </a:solidFill>
                <a:latin typeface="Times New Roman"/>
                <a:ea typeface="Times New Roman"/>
                <a:cs typeface="Times New Roman"/>
                <a:sym typeface="Times New Roman"/>
              </a:rPr>
              <a:t>X </a:t>
            </a:r>
            <a:r>
              <a:rPr lang="en-US" sz="1200">
                <a:solidFill>
                  <a:schemeClr val="dk1"/>
                </a:solidFill>
                <a:latin typeface="Times New Roman"/>
                <a:ea typeface="Times New Roman"/>
                <a:cs typeface="Times New Roman"/>
                <a:sym typeface="Times New Roman"/>
              </a:rPr>
              <a:t>→ Weight of model X </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W</a:t>
            </a:r>
            <a:r>
              <a:rPr lang="en-US" sz="1200" baseline="-25000">
                <a:solidFill>
                  <a:schemeClr val="dk1"/>
                </a:solidFill>
                <a:latin typeface="Times New Roman"/>
                <a:ea typeface="Times New Roman"/>
                <a:cs typeface="Times New Roman"/>
                <a:sym typeface="Times New Roman"/>
              </a:rPr>
              <a:t>Y</a:t>
            </a:r>
            <a:r>
              <a:rPr lang="en-US" sz="1200">
                <a:solidFill>
                  <a:schemeClr val="dk1"/>
                </a:solidFill>
                <a:latin typeface="Times New Roman"/>
                <a:ea typeface="Times New Roman"/>
                <a:cs typeface="Times New Roman"/>
                <a:sym typeface="Times New Roman"/>
              </a:rPr>
              <a:t> → Weight of model Y</a:t>
            </a:r>
            <a:endParaRPr/>
          </a:p>
        </p:txBody>
      </p:sp>
      <p:sp>
        <p:nvSpPr>
          <p:cNvPr id="490" name="Google Shape;490;p65"/>
          <p:cNvSpPr txBox="1"/>
          <p:nvPr/>
        </p:nvSpPr>
        <p:spPr>
          <a:xfrm>
            <a:off x="4248913" y="6219375"/>
            <a:ext cx="2971500" cy="1037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x → Evaluation metric score of model X. </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y → Evaluation metric score of model Y.</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pic>
        <p:nvPicPr>
          <p:cNvPr id="491" name="Google Shape;491;p65"/>
          <p:cNvPicPr preferRelativeResize="0"/>
          <p:nvPr/>
        </p:nvPicPr>
        <p:blipFill>
          <a:blip r:embed="rId4">
            <a:alphaModFix/>
          </a:blip>
          <a:stretch>
            <a:fillRect/>
          </a:stretch>
        </p:blipFill>
        <p:spPr>
          <a:xfrm>
            <a:off x="2527825" y="5460875"/>
            <a:ext cx="1457325" cy="676275"/>
          </a:xfrm>
          <a:prstGeom prst="rect">
            <a:avLst/>
          </a:prstGeom>
          <a:noFill/>
          <a:ln>
            <a:noFill/>
          </a:ln>
        </p:spPr>
      </p:pic>
      <p:pic>
        <p:nvPicPr>
          <p:cNvPr id="492" name="Google Shape;492;p65"/>
          <p:cNvPicPr preferRelativeResize="0"/>
          <p:nvPr/>
        </p:nvPicPr>
        <p:blipFill>
          <a:blip r:embed="rId5">
            <a:alphaModFix/>
          </a:blip>
          <a:stretch>
            <a:fillRect/>
          </a:stretch>
        </p:blipFill>
        <p:spPr>
          <a:xfrm>
            <a:off x="4797438" y="5460875"/>
            <a:ext cx="1390650" cy="657225"/>
          </a:xfrm>
          <a:prstGeom prst="rect">
            <a:avLst/>
          </a:prstGeom>
          <a:noFill/>
          <a:ln>
            <a:noFill/>
          </a:ln>
        </p:spPr>
      </p:pic>
      <p:grpSp>
        <p:nvGrpSpPr>
          <p:cNvPr id="493" name="Google Shape;493;p65"/>
          <p:cNvGrpSpPr/>
          <p:nvPr/>
        </p:nvGrpSpPr>
        <p:grpSpPr>
          <a:xfrm>
            <a:off x="3166000" y="927100"/>
            <a:ext cx="7697551" cy="2626300"/>
            <a:chOff x="3166000" y="927100"/>
            <a:chExt cx="7697551" cy="2626300"/>
          </a:xfrm>
        </p:grpSpPr>
        <p:pic>
          <p:nvPicPr>
            <p:cNvPr id="494" name="Google Shape;494;p65"/>
            <p:cNvPicPr preferRelativeResize="0"/>
            <p:nvPr/>
          </p:nvPicPr>
          <p:blipFill rotWithShape="1">
            <a:blip r:embed="rId6">
              <a:alphaModFix/>
            </a:blip>
            <a:srcRect l="3791" r="12146" b="12572"/>
            <a:stretch/>
          </p:blipFill>
          <p:spPr>
            <a:xfrm>
              <a:off x="3166000" y="927100"/>
              <a:ext cx="7697551" cy="2626300"/>
            </a:xfrm>
            <a:prstGeom prst="rect">
              <a:avLst/>
            </a:prstGeom>
            <a:noFill/>
            <a:ln>
              <a:noFill/>
            </a:ln>
          </p:spPr>
        </p:pic>
        <p:sp>
          <p:nvSpPr>
            <p:cNvPr id="495" name="Google Shape;495;p65"/>
            <p:cNvSpPr txBox="1"/>
            <p:nvPr/>
          </p:nvSpPr>
          <p:spPr>
            <a:xfrm>
              <a:off x="8544695" y="1964037"/>
              <a:ext cx="744300" cy="9519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700" b="1"/>
            </a:p>
          </p:txBody>
        </p:sp>
        <p:sp>
          <p:nvSpPr>
            <p:cNvPr id="496" name="Google Shape;496;p65"/>
            <p:cNvSpPr txBox="1"/>
            <p:nvPr/>
          </p:nvSpPr>
          <p:spPr>
            <a:xfrm>
              <a:off x="8418845" y="2005724"/>
              <a:ext cx="996000" cy="84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b="1">
                  <a:solidFill>
                    <a:srgbClr val="22B14C"/>
                  </a:solidFill>
                </a:rPr>
                <a:t>Stacked </a:t>
              </a:r>
              <a:endParaRPr sz="1100" b="1">
                <a:solidFill>
                  <a:srgbClr val="22B14C"/>
                </a:solidFill>
              </a:endParaRPr>
            </a:p>
            <a:p>
              <a:pPr marL="0" lvl="0" indent="0" algn="l" rtl="0">
                <a:spcBef>
                  <a:spcPts val="0"/>
                </a:spcBef>
                <a:spcAft>
                  <a:spcPts val="0"/>
                </a:spcAft>
                <a:buNone/>
              </a:pPr>
              <a:r>
                <a:rPr lang="en-US" sz="1100" b="1">
                  <a:solidFill>
                    <a:srgbClr val="22B14C"/>
                  </a:solidFill>
                </a:rPr>
                <a:t>Predictions</a:t>
              </a:r>
              <a:endParaRPr sz="1100" b="1">
                <a:solidFill>
                  <a:srgbClr val="22B14C"/>
                </a:solidFill>
              </a:endParaRPr>
            </a:p>
            <a:p>
              <a:pPr marL="0" lvl="0" indent="0" algn="l" rtl="0">
                <a:spcBef>
                  <a:spcPts val="0"/>
                </a:spcBef>
                <a:spcAft>
                  <a:spcPts val="0"/>
                </a:spcAft>
                <a:buNone/>
              </a:pPr>
              <a:r>
                <a:rPr lang="en-US" sz="1100">
                  <a:solidFill>
                    <a:srgbClr val="22B14C"/>
                  </a:solidFill>
                </a:rPr>
                <a:t>(Weighted</a:t>
              </a:r>
              <a:endParaRPr sz="1100">
                <a:solidFill>
                  <a:srgbClr val="22B14C"/>
                </a:solidFill>
              </a:endParaRPr>
            </a:p>
            <a:p>
              <a:pPr marL="0" lvl="0" indent="0" algn="l" rtl="0">
                <a:spcBef>
                  <a:spcPts val="0"/>
                </a:spcBef>
                <a:spcAft>
                  <a:spcPts val="0"/>
                </a:spcAft>
                <a:buNone/>
              </a:pPr>
              <a:r>
                <a:rPr lang="en-US" sz="1100">
                  <a:solidFill>
                    <a:srgbClr val="22B14C"/>
                  </a:solidFill>
                </a:rPr>
                <a:t>Average)</a:t>
              </a:r>
              <a:endParaRPr sz="1100">
                <a:solidFill>
                  <a:srgbClr val="22B14C"/>
                </a:solidFill>
              </a:endParaRPr>
            </a:p>
          </p:txBody>
        </p:sp>
      </p:grpSp>
      <p:sp>
        <p:nvSpPr>
          <p:cNvPr id="497" name="Google Shape;497;p65"/>
          <p:cNvSpPr txBox="1"/>
          <p:nvPr/>
        </p:nvSpPr>
        <p:spPr>
          <a:xfrm>
            <a:off x="2366925" y="3772900"/>
            <a:ext cx="4339500" cy="364200"/>
          </a:xfrm>
          <a:prstGeom prst="rect">
            <a:avLst/>
          </a:prstGeom>
          <a:solidFill>
            <a:srgbClr val="B6D7A8"/>
          </a:solid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t>Weights</a:t>
            </a:r>
            <a:endParaRPr sz="1600" b="1"/>
          </a:p>
        </p:txBody>
      </p:sp>
      <p:sp>
        <p:nvSpPr>
          <p:cNvPr id="498" name="Google Shape;498;p65"/>
          <p:cNvSpPr txBox="1"/>
          <p:nvPr/>
        </p:nvSpPr>
        <p:spPr>
          <a:xfrm>
            <a:off x="2366925" y="4996138"/>
            <a:ext cx="4339500" cy="364200"/>
          </a:xfrm>
          <a:prstGeom prst="rect">
            <a:avLst/>
          </a:prstGeom>
          <a:solidFill>
            <a:srgbClr val="B6D7A8"/>
          </a:solid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b="1"/>
              <a:t>Using Weights</a:t>
            </a:r>
            <a:endParaRPr b="1"/>
          </a:p>
        </p:txBody>
      </p:sp>
      <p:sp>
        <p:nvSpPr>
          <p:cNvPr id="499" name="Google Shape;499;p65"/>
          <p:cNvSpPr txBox="1"/>
          <p:nvPr/>
        </p:nvSpPr>
        <p:spPr>
          <a:xfrm>
            <a:off x="7301638" y="3772900"/>
            <a:ext cx="4339500" cy="364200"/>
          </a:xfrm>
          <a:prstGeom prst="rect">
            <a:avLst/>
          </a:prstGeom>
          <a:solidFill>
            <a:srgbClr val="B6D7A8"/>
          </a:solid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chemeClr val="dk1"/>
                </a:solidFill>
              </a:rPr>
              <a:t>Final Results on Validation Test</a:t>
            </a:r>
            <a:endParaRPr sz="1600" b="1">
              <a:solidFill>
                <a:schemeClr val="dk1"/>
              </a:solidFill>
            </a:endParaRPr>
          </a:p>
        </p:txBody>
      </p:sp>
      <p:cxnSp>
        <p:nvCxnSpPr>
          <p:cNvPr id="500" name="Google Shape;500;p65"/>
          <p:cNvCxnSpPr/>
          <p:nvPr/>
        </p:nvCxnSpPr>
        <p:spPr>
          <a:xfrm>
            <a:off x="2044425" y="624025"/>
            <a:ext cx="10013400" cy="0"/>
          </a:xfrm>
          <a:prstGeom prst="straightConnector1">
            <a:avLst/>
          </a:prstGeom>
          <a:noFill/>
          <a:ln w="19050" cap="flat" cmpd="sng">
            <a:solidFill>
              <a:srgbClr val="38761D"/>
            </a:solidFill>
            <a:prstDash val="solid"/>
            <a:round/>
            <a:headEnd type="none" w="med" len="med"/>
            <a:tailEnd type="none" w="med" len="med"/>
          </a:ln>
        </p:spPr>
      </p:cxnSp>
      <p:sp>
        <p:nvSpPr>
          <p:cNvPr id="501" name="Google Shape;501;p65"/>
          <p:cNvSpPr txBox="1"/>
          <p:nvPr/>
        </p:nvSpPr>
        <p:spPr>
          <a:xfrm>
            <a:off x="2108675" y="144750"/>
            <a:ext cx="9843300" cy="40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a:solidFill>
                  <a:srgbClr val="38761D"/>
                </a:solidFill>
              </a:rPr>
              <a:t>Stacked Predictions</a:t>
            </a:r>
            <a:endParaRPr sz="2400" b="1">
              <a:solidFill>
                <a:srgbClr val="38761D"/>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1"/>
                                        </p:tgtEl>
                                        <p:attrNameLst>
                                          <p:attrName>style.visibility</p:attrName>
                                        </p:attrNameLst>
                                      </p:cBhvr>
                                      <p:to>
                                        <p:strVal val="visible"/>
                                      </p:to>
                                    </p:set>
                                    <p:animEffect transition="in" filter="fade">
                                      <p:cBhvr>
                                        <p:cTn id="7" dur="1000"/>
                                        <p:tgtEl>
                                          <p:spTgt spid="501"/>
                                        </p:tgtEl>
                                      </p:cBhvr>
                                    </p:animEffect>
                                  </p:childTnLst>
                                </p:cTn>
                              </p:par>
                              <p:par>
                                <p:cTn id="8" presetID="10" presetClass="entr" presetSubtype="0" fill="hold" nodeType="withEffect">
                                  <p:stCondLst>
                                    <p:cond delay="0"/>
                                  </p:stCondLst>
                                  <p:childTnLst>
                                    <p:set>
                                      <p:cBhvr>
                                        <p:cTn id="9" dur="1" fill="hold">
                                          <p:stCondLst>
                                            <p:cond delay="0"/>
                                          </p:stCondLst>
                                        </p:cTn>
                                        <p:tgtEl>
                                          <p:spTgt spid="500"/>
                                        </p:tgtEl>
                                        <p:attrNameLst>
                                          <p:attrName>style.visibility</p:attrName>
                                        </p:attrNameLst>
                                      </p:cBhvr>
                                      <p:to>
                                        <p:strVal val="visible"/>
                                      </p:to>
                                    </p:set>
                                    <p:animEffect transition="in" filter="fade">
                                      <p:cBhvr>
                                        <p:cTn id="10" dur="1000"/>
                                        <p:tgtEl>
                                          <p:spTgt spid="50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87"/>
                                        </p:tgtEl>
                                        <p:attrNameLst>
                                          <p:attrName>style.visibility</p:attrName>
                                        </p:attrNameLst>
                                      </p:cBhvr>
                                      <p:to>
                                        <p:strVal val="visible"/>
                                      </p:to>
                                    </p:set>
                                    <p:animEffect transition="in" filter="fade">
                                      <p:cBhvr>
                                        <p:cTn id="15" dur="1000"/>
                                        <p:tgtEl>
                                          <p:spTgt spid="48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93"/>
                                        </p:tgtEl>
                                        <p:attrNameLst>
                                          <p:attrName>style.visibility</p:attrName>
                                        </p:attrNameLst>
                                      </p:cBhvr>
                                      <p:to>
                                        <p:strVal val="visible"/>
                                      </p:to>
                                    </p:set>
                                    <p:animEffect transition="in" filter="fade">
                                      <p:cBhvr>
                                        <p:cTn id="20" dur="1000"/>
                                        <p:tgtEl>
                                          <p:spTgt spid="49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97"/>
                                        </p:tgtEl>
                                        <p:attrNameLst>
                                          <p:attrName>style.visibility</p:attrName>
                                        </p:attrNameLst>
                                      </p:cBhvr>
                                      <p:to>
                                        <p:strVal val="visible"/>
                                      </p:to>
                                    </p:set>
                                    <p:animEffect transition="in" filter="fade">
                                      <p:cBhvr>
                                        <p:cTn id="25" dur="1000"/>
                                        <p:tgtEl>
                                          <p:spTgt spid="497"/>
                                        </p:tgtEl>
                                      </p:cBhvr>
                                    </p:animEffect>
                                  </p:childTnLst>
                                </p:cTn>
                              </p:par>
                              <p:par>
                                <p:cTn id="26" presetID="10" presetClass="entr" presetSubtype="0" fill="hold" nodeType="withEffect">
                                  <p:stCondLst>
                                    <p:cond delay="0"/>
                                  </p:stCondLst>
                                  <p:childTnLst>
                                    <p:set>
                                      <p:cBhvr>
                                        <p:cTn id="27" dur="1" fill="hold">
                                          <p:stCondLst>
                                            <p:cond delay="0"/>
                                          </p:stCondLst>
                                        </p:cTn>
                                        <p:tgtEl>
                                          <p:spTgt spid="488"/>
                                        </p:tgtEl>
                                        <p:attrNameLst>
                                          <p:attrName>style.visibility</p:attrName>
                                        </p:attrNameLst>
                                      </p:cBhvr>
                                      <p:to>
                                        <p:strVal val="visible"/>
                                      </p:to>
                                    </p:set>
                                    <p:animEffect transition="in" filter="fade">
                                      <p:cBhvr>
                                        <p:cTn id="28" dur="1000"/>
                                        <p:tgtEl>
                                          <p:spTgt spid="48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89"/>
                                        </p:tgtEl>
                                        <p:attrNameLst>
                                          <p:attrName>style.visibility</p:attrName>
                                        </p:attrNameLst>
                                      </p:cBhvr>
                                      <p:to>
                                        <p:strVal val="visible"/>
                                      </p:to>
                                    </p:set>
                                    <p:animEffect transition="in" filter="fade">
                                      <p:cBhvr>
                                        <p:cTn id="33" dur="1000"/>
                                        <p:tgtEl>
                                          <p:spTgt spid="489"/>
                                        </p:tgtEl>
                                      </p:cBhvr>
                                    </p:animEffect>
                                  </p:childTnLst>
                                </p:cTn>
                              </p:par>
                              <p:par>
                                <p:cTn id="34" presetID="10" presetClass="entr" presetSubtype="0" fill="hold" nodeType="withEffect">
                                  <p:stCondLst>
                                    <p:cond delay="0"/>
                                  </p:stCondLst>
                                  <p:childTnLst>
                                    <p:set>
                                      <p:cBhvr>
                                        <p:cTn id="35" dur="1" fill="hold">
                                          <p:stCondLst>
                                            <p:cond delay="0"/>
                                          </p:stCondLst>
                                        </p:cTn>
                                        <p:tgtEl>
                                          <p:spTgt spid="491"/>
                                        </p:tgtEl>
                                        <p:attrNameLst>
                                          <p:attrName>style.visibility</p:attrName>
                                        </p:attrNameLst>
                                      </p:cBhvr>
                                      <p:to>
                                        <p:strVal val="visible"/>
                                      </p:to>
                                    </p:set>
                                    <p:animEffect transition="in" filter="fade">
                                      <p:cBhvr>
                                        <p:cTn id="36" dur="1000"/>
                                        <p:tgtEl>
                                          <p:spTgt spid="491"/>
                                        </p:tgtEl>
                                      </p:cBhvr>
                                    </p:animEffect>
                                  </p:childTnLst>
                                </p:cTn>
                              </p:par>
                              <p:par>
                                <p:cTn id="37" presetID="10" presetClass="entr" presetSubtype="0" fill="hold" nodeType="withEffect">
                                  <p:stCondLst>
                                    <p:cond delay="0"/>
                                  </p:stCondLst>
                                  <p:childTnLst>
                                    <p:set>
                                      <p:cBhvr>
                                        <p:cTn id="38" dur="1" fill="hold">
                                          <p:stCondLst>
                                            <p:cond delay="0"/>
                                          </p:stCondLst>
                                        </p:cTn>
                                        <p:tgtEl>
                                          <p:spTgt spid="492"/>
                                        </p:tgtEl>
                                        <p:attrNameLst>
                                          <p:attrName>style.visibility</p:attrName>
                                        </p:attrNameLst>
                                      </p:cBhvr>
                                      <p:to>
                                        <p:strVal val="visible"/>
                                      </p:to>
                                    </p:set>
                                    <p:animEffect transition="in" filter="fade">
                                      <p:cBhvr>
                                        <p:cTn id="39" dur="1000"/>
                                        <p:tgtEl>
                                          <p:spTgt spid="492"/>
                                        </p:tgtEl>
                                      </p:cBhvr>
                                    </p:animEffect>
                                  </p:childTnLst>
                                </p:cTn>
                              </p:par>
                              <p:par>
                                <p:cTn id="40" presetID="10" presetClass="entr" presetSubtype="0" fill="hold" nodeType="withEffect">
                                  <p:stCondLst>
                                    <p:cond delay="0"/>
                                  </p:stCondLst>
                                  <p:childTnLst>
                                    <p:set>
                                      <p:cBhvr>
                                        <p:cTn id="41" dur="1" fill="hold">
                                          <p:stCondLst>
                                            <p:cond delay="0"/>
                                          </p:stCondLst>
                                        </p:cTn>
                                        <p:tgtEl>
                                          <p:spTgt spid="498"/>
                                        </p:tgtEl>
                                        <p:attrNameLst>
                                          <p:attrName>style.visibility</p:attrName>
                                        </p:attrNameLst>
                                      </p:cBhvr>
                                      <p:to>
                                        <p:strVal val="visible"/>
                                      </p:to>
                                    </p:set>
                                    <p:animEffect transition="in" filter="fade">
                                      <p:cBhvr>
                                        <p:cTn id="42" dur="1000"/>
                                        <p:tgtEl>
                                          <p:spTgt spid="498"/>
                                        </p:tgtEl>
                                      </p:cBhvr>
                                    </p:animEffect>
                                  </p:childTnLst>
                                </p:cTn>
                              </p:par>
                              <p:par>
                                <p:cTn id="43" presetID="10" presetClass="entr" presetSubtype="0" fill="hold" nodeType="withEffect">
                                  <p:stCondLst>
                                    <p:cond delay="0"/>
                                  </p:stCondLst>
                                  <p:childTnLst>
                                    <p:set>
                                      <p:cBhvr>
                                        <p:cTn id="44" dur="1" fill="hold">
                                          <p:stCondLst>
                                            <p:cond delay="0"/>
                                          </p:stCondLst>
                                        </p:cTn>
                                        <p:tgtEl>
                                          <p:spTgt spid="490"/>
                                        </p:tgtEl>
                                        <p:attrNameLst>
                                          <p:attrName>style.visibility</p:attrName>
                                        </p:attrNameLst>
                                      </p:cBhvr>
                                      <p:to>
                                        <p:strVal val="visible"/>
                                      </p:to>
                                    </p:set>
                                    <p:animEffect transition="in" filter="fade">
                                      <p:cBhvr>
                                        <p:cTn id="45" dur="1000"/>
                                        <p:tgtEl>
                                          <p:spTgt spid="49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99"/>
                                        </p:tgtEl>
                                        <p:attrNameLst>
                                          <p:attrName>style.visibility</p:attrName>
                                        </p:attrNameLst>
                                      </p:cBhvr>
                                      <p:to>
                                        <p:strVal val="visible"/>
                                      </p:to>
                                    </p:set>
                                    <p:animEffect transition="in" filter="fade">
                                      <p:cBhvr>
                                        <p:cTn id="50" dur="1000"/>
                                        <p:tgtEl>
                                          <p:spTgt spid="499"/>
                                        </p:tgtEl>
                                      </p:cBhvr>
                                    </p:animEffect>
                                  </p:childTnLst>
                                </p:cTn>
                              </p:par>
                              <p:par>
                                <p:cTn id="51" presetID="10" presetClass="entr" presetSubtype="0" fill="hold" nodeType="withEffect">
                                  <p:stCondLst>
                                    <p:cond delay="0"/>
                                  </p:stCondLst>
                                  <p:childTnLst>
                                    <p:set>
                                      <p:cBhvr>
                                        <p:cTn id="52" dur="1" fill="hold">
                                          <p:stCondLst>
                                            <p:cond delay="0"/>
                                          </p:stCondLst>
                                        </p:cTn>
                                        <p:tgtEl>
                                          <p:spTgt spid="486"/>
                                        </p:tgtEl>
                                        <p:attrNameLst>
                                          <p:attrName>style.visibility</p:attrName>
                                        </p:attrNameLst>
                                      </p:cBhvr>
                                      <p:to>
                                        <p:strVal val="visible"/>
                                      </p:to>
                                    </p:set>
                                    <p:animEffect transition="in" filter="fade">
                                      <p:cBhvr>
                                        <p:cTn id="53" dur="1000"/>
                                        <p:tgtEl>
                                          <p:spTgt spid="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pic>
        <p:nvPicPr>
          <p:cNvPr id="506" name="Google Shape;506;p66"/>
          <p:cNvPicPr preferRelativeResize="0"/>
          <p:nvPr/>
        </p:nvPicPr>
        <p:blipFill>
          <a:blip r:embed="rId3">
            <a:alphaModFix/>
          </a:blip>
          <a:stretch>
            <a:fillRect/>
          </a:stretch>
        </p:blipFill>
        <p:spPr>
          <a:xfrm>
            <a:off x="2870125" y="866225"/>
            <a:ext cx="8495475" cy="5148025"/>
          </a:xfrm>
          <a:prstGeom prst="rect">
            <a:avLst/>
          </a:prstGeom>
          <a:noFill/>
          <a:ln>
            <a:noFill/>
          </a:ln>
        </p:spPr>
      </p:pic>
      <p:cxnSp>
        <p:nvCxnSpPr>
          <p:cNvPr id="507" name="Google Shape;507;p66"/>
          <p:cNvCxnSpPr/>
          <p:nvPr/>
        </p:nvCxnSpPr>
        <p:spPr>
          <a:xfrm>
            <a:off x="2044425" y="624025"/>
            <a:ext cx="10013400" cy="0"/>
          </a:xfrm>
          <a:prstGeom prst="straightConnector1">
            <a:avLst/>
          </a:prstGeom>
          <a:noFill/>
          <a:ln w="19050" cap="flat" cmpd="sng">
            <a:solidFill>
              <a:srgbClr val="38761D"/>
            </a:solidFill>
            <a:prstDash val="solid"/>
            <a:round/>
            <a:headEnd type="none" w="med" len="med"/>
            <a:tailEnd type="none" w="med" len="med"/>
          </a:ln>
        </p:spPr>
      </p:cxnSp>
      <p:sp>
        <p:nvSpPr>
          <p:cNvPr id="508" name="Google Shape;508;p66"/>
          <p:cNvSpPr txBox="1"/>
          <p:nvPr/>
        </p:nvSpPr>
        <p:spPr>
          <a:xfrm>
            <a:off x="2108675" y="144750"/>
            <a:ext cx="9843300" cy="40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a:solidFill>
                  <a:srgbClr val="38761D"/>
                </a:solidFill>
              </a:rPr>
              <a:t>Stacked Predictions v/s Other Models</a:t>
            </a:r>
            <a:endParaRPr sz="2400" b="1">
              <a:solidFill>
                <a:srgbClr val="38761D"/>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8"/>
                                        </p:tgtEl>
                                        <p:attrNameLst>
                                          <p:attrName>style.visibility</p:attrName>
                                        </p:attrNameLst>
                                      </p:cBhvr>
                                      <p:to>
                                        <p:strVal val="visible"/>
                                      </p:to>
                                    </p:set>
                                    <p:animEffect transition="in" filter="fade">
                                      <p:cBhvr>
                                        <p:cTn id="7" dur="1000"/>
                                        <p:tgtEl>
                                          <p:spTgt spid="508"/>
                                        </p:tgtEl>
                                      </p:cBhvr>
                                    </p:animEffect>
                                  </p:childTnLst>
                                </p:cTn>
                              </p:par>
                              <p:par>
                                <p:cTn id="8" presetID="10" presetClass="entr" presetSubtype="0" fill="hold" nodeType="withEffect">
                                  <p:stCondLst>
                                    <p:cond delay="0"/>
                                  </p:stCondLst>
                                  <p:childTnLst>
                                    <p:set>
                                      <p:cBhvr>
                                        <p:cTn id="9" dur="1" fill="hold">
                                          <p:stCondLst>
                                            <p:cond delay="0"/>
                                          </p:stCondLst>
                                        </p:cTn>
                                        <p:tgtEl>
                                          <p:spTgt spid="507"/>
                                        </p:tgtEl>
                                        <p:attrNameLst>
                                          <p:attrName>style.visibility</p:attrName>
                                        </p:attrNameLst>
                                      </p:cBhvr>
                                      <p:to>
                                        <p:strVal val="visible"/>
                                      </p:to>
                                    </p:set>
                                    <p:animEffect transition="in" filter="fade">
                                      <p:cBhvr>
                                        <p:cTn id="10" dur="1000"/>
                                        <p:tgtEl>
                                          <p:spTgt spid="50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06"/>
                                        </p:tgtEl>
                                        <p:attrNameLst>
                                          <p:attrName>style.visibility</p:attrName>
                                        </p:attrNameLst>
                                      </p:cBhvr>
                                      <p:to>
                                        <p:strVal val="visible"/>
                                      </p:to>
                                    </p:set>
                                    <p:animEffect transition="in" filter="fade">
                                      <p:cBhvr>
                                        <p:cTn id="15" dur="1000"/>
                                        <p:tgtEl>
                                          <p:spTgt spid="5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67"/>
          <p:cNvSpPr/>
          <p:nvPr/>
        </p:nvSpPr>
        <p:spPr>
          <a:xfrm>
            <a:off x="5204525" y="2957400"/>
            <a:ext cx="1090500" cy="1090500"/>
          </a:xfrm>
          <a:prstGeom prst="rect">
            <a:avLst/>
          </a:prstGeom>
          <a:solidFill>
            <a:srgbClr val="93C47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67"/>
          <p:cNvSpPr txBox="1"/>
          <p:nvPr/>
        </p:nvSpPr>
        <p:spPr>
          <a:xfrm>
            <a:off x="5889625" y="76200"/>
            <a:ext cx="2746500" cy="68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38761D"/>
                </a:solidFill>
              </a:rPr>
              <a:t>Summary</a:t>
            </a:r>
            <a:endParaRPr sz="2400" b="1">
              <a:solidFill>
                <a:srgbClr val="38761D"/>
              </a:solidFill>
            </a:endParaRPr>
          </a:p>
        </p:txBody>
      </p:sp>
      <p:sp>
        <p:nvSpPr>
          <p:cNvPr id="515" name="Google Shape;515;p67"/>
          <p:cNvSpPr/>
          <p:nvPr/>
        </p:nvSpPr>
        <p:spPr>
          <a:xfrm>
            <a:off x="4627600" y="2246300"/>
            <a:ext cx="2390700" cy="2331600"/>
          </a:xfrm>
          <a:prstGeom prst="rect">
            <a:avLst/>
          </a:prstGeom>
          <a:no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cxnSp>
        <p:nvCxnSpPr>
          <p:cNvPr id="516" name="Google Shape;516;p67"/>
          <p:cNvCxnSpPr/>
          <p:nvPr/>
        </p:nvCxnSpPr>
        <p:spPr>
          <a:xfrm>
            <a:off x="4800600" y="2781900"/>
            <a:ext cx="2095500" cy="0"/>
          </a:xfrm>
          <a:prstGeom prst="straightConnector1">
            <a:avLst/>
          </a:prstGeom>
          <a:noFill/>
          <a:ln w="9525" cap="flat" cmpd="sng">
            <a:solidFill>
              <a:srgbClr val="38761D"/>
            </a:solidFill>
            <a:prstDash val="solid"/>
            <a:round/>
            <a:headEnd type="none" w="med" len="med"/>
            <a:tailEnd type="none" w="med" len="med"/>
          </a:ln>
        </p:spPr>
      </p:cxnSp>
      <p:sp>
        <p:nvSpPr>
          <p:cNvPr id="517" name="Google Shape;517;p67"/>
          <p:cNvSpPr/>
          <p:nvPr/>
        </p:nvSpPr>
        <p:spPr>
          <a:xfrm>
            <a:off x="2127025" y="2246600"/>
            <a:ext cx="2390700" cy="2331600"/>
          </a:xfrm>
          <a:prstGeom prst="rect">
            <a:avLst/>
          </a:prstGeom>
          <a:no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8" name="Google Shape;518;p67"/>
          <p:cNvCxnSpPr/>
          <p:nvPr/>
        </p:nvCxnSpPr>
        <p:spPr>
          <a:xfrm>
            <a:off x="2301875" y="2781900"/>
            <a:ext cx="1993800" cy="0"/>
          </a:xfrm>
          <a:prstGeom prst="straightConnector1">
            <a:avLst/>
          </a:prstGeom>
          <a:noFill/>
          <a:ln w="9525" cap="flat" cmpd="sng">
            <a:solidFill>
              <a:srgbClr val="38761D"/>
            </a:solidFill>
            <a:prstDash val="solid"/>
            <a:round/>
            <a:headEnd type="none" w="med" len="med"/>
            <a:tailEnd type="none" w="med" len="med"/>
          </a:ln>
        </p:spPr>
      </p:cxnSp>
      <p:sp>
        <p:nvSpPr>
          <p:cNvPr id="519" name="Google Shape;519;p67"/>
          <p:cNvSpPr/>
          <p:nvPr/>
        </p:nvSpPr>
        <p:spPr>
          <a:xfrm>
            <a:off x="7756525" y="2933700"/>
            <a:ext cx="1090500" cy="1090500"/>
          </a:xfrm>
          <a:prstGeom prst="rect">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67"/>
          <p:cNvSpPr/>
          <p:nvPr/>
        </p:nvSpPr>
        <p:spPr>
          <a:xfrm>
            <a:off x="7109650" y="2246600"/>
            <a:ext cx="2282700" cy="2331300"/>
          </a:xfrm>
          <a:prstGeom prst="rect">
            <a:avLst/>
          </a:prstGeom>
          <a:no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1" name="Google Shape;521;p67"/>
          <p:cNvCxnSpPr/>
          <p:nvPr/>
        </p:nvCxnSpPr>
        <p:spPr>
          <a:xfrm>
            <a:off x="7208250" y="2781900"/>
            <a:ext cx="2154900" cy="0"/>
          </a:xfrm>
          <a:prstGeom prst="straightConnector1">
            <a:avLst/>
          </a:prstGeom>
          <a:noFill/>
          <a:ln w="9525" cap="flat" cmpd="sng">
            <a:solidFill>
              <a:srgbClr val="38761D"/>
            </a:solidFill>
            <a:prstDash val="solid"/>
            <a:round/>
            <a:headEnd type="none" w="med" len="med"/>
            <a:tailEnd type="none" w="med" len="med"/>
          </a:ln>
        </p:spPr>
      </p:cxnSp>
      <p:sp>
        <p:nvSpPr>
          <p:cNvPr id="522" name="Google Shape;522;p67"/>
          <p:cNvSpPr txBox="1"/>
          <p:nvPr/>
        </p:nvSpPr>
        <p:spPr>
          <a:xfrm>
            <a:off x="4689475" y="1571725"/>
            <a:ext cx="24954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700" b="1">
              <a:solidFill>
                <a:srgbClr val="38761D"/>
              </a:solidFill>
            </a:endParaRPr>
          </a:p>
        </p:txBody>
      </p:sp>
      <p:sp>
        <p:nvSpPr>
          <p:cNvPr id="523" name="Google Shape;523;p67"/>
          <p:cNvSpPr txBox="1"/>
          <p:nvPr/>
        </p:nvSpPr>
        <p:spPr>
          <a:xfrm>
            <a:off x="2016125" y="2273325"/>
            <a:ext cx="2746500" cy="40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solidFill>
                  <a:srgbClr val="38761D"/>
                </a:solidFill>
              </a:rPr>
              <a:t>Feature Engineering</a:t>
            </a:r>
            <a:endParaRPr sz="1600" b="1">
              <a:solidFill>
                <a:srgbClr val="38761D"/>
              </a:solidFill>
            </a:endParaRPr>
          </a:p>
        </p:txBody>
      </p:sp>
      <p:sp>
        <p:nvSpPr>
          <p:cNvPr id="524" name="Google Shape;524;p67"/>
          <p:cNvSpPr txBox="1"/>
          <p:nvPr/>
        </p:nvSpPr>
        <p:spPr>
          <a:xfrm>
            <a:off x="7192975" y="2346825"/>
            <a:ext cx="2282700" cy="35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a:solidFill>
                  <a:srgbClr val="38761D"/>
                </a:solidFill>
              </a:rPr>
              <a:t>Individually Inferior</a:t>
            </a:r>
            <a:endParaRPr sz="1600" b="1">
              <a:solidFill>
                <a:srgbClr val="38761D"/>
              </a:solidFill>
            </a:endParaRPr>
          </a:p>
        </p:txBody>
      </p:sp>
      <p:sp>
        <p:nvSpPr>
          <p:cNvPr id="525" name="Google Shape;525;p67"/>
          <p:cNvSpPr txBox="1"/>
          <p:nvPr/>
        </p:nvSpPr>
        <p:spPr>
          <a:xfrm>
            <a:off x="5439425" y="3150200"/>
            <a:ext cx="7794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200" b="1">
                <a:solidFill>
                  <a:srgbClr val="FFFFFF"/>
                </a:solidFill>
              </a:rPr>
              <a:t>02</a:t>
            </a:r>
            <a:endParaRPr sz="3200" b="1">
              <a:solidFill>
                <a:srgbClr val="FFFFFF"/>
              </a:solidFill>
            </a:endParaRPr>
          </a:p>
        </p:txBody>
      </p:sp>
      <p:sp>
        <p:nvSpPr>
          <p:cNvPr id="526" name="Google Shape;526;p67"/>
          <p:cNvSpPr/>
          <p:nvPr/>
        </p:nvSpPr>
        <p:spPr>
          <a:xfrm>
            <a:off x="2794000" y="2933700"/>
            <a:ext cx="1090500" cy="1090500"/>
          </a:xfrm>
          <a:prstGeom prst="rect">
            <a:avLst/>
          </a:prstGeom>
          <a:solidFill>
            <a:srgbClr val="6AA84F"/>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67"/>
          <p:cNvSpPr txBox="1"/>
          <p:nvPr/>
        </p:nvSpPr>
        <p:spPr>
          <a:xfrm>
            <a:off x="2968625" y="3150200"/>
            <a:ext cx="7794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3200" b="1">
                <a:solidFill>
                  <a:srgbClr val="FFFFFF"/>
                </a:solidFill>
              </a:rPr>
              <a:t>01</a:t>
            </a:r>
            <a:endParaRPr sz="3200" b="1">
              <a:solidFill>
                <a:srgbClr val="FFFFFF"/>
              </a:solidFill>
            </a:endParaRPr>
          </a:p>
          <a:p>
            <a:pPr marL="0" lvl="0" indent="0" algn="l" rtl="0">
              <a:spcBef>
                <a:spcPts val="0"/>
              </a:spcBef>
              <a:spcAft>
                <a:spcPts val="0"/>
              </a:spcAft>
              <a:buNone/>
            </a:pPr>
            <a:endParaRPr/>
          </a:p>
        </p:txBody>
      </p:sp>
      <p:sp>
        <p:nvSpPr>
          <p:cNvPr id="528" name="Google Shape;528;p67"/>
          <p:cNvSpPr txBox="1"/>
          <p:nvPr/>
        </p:nvSpPr>
        <p:spPr>
          <a:xfrm>
            <a:off x="7985125" y="3137500"/>
            <a:ext cx="6984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3200" b="1">
                <a:solidFill>
                  <a:srgbClr val="FFFFFF"/>
                </a:solidFill>
              </a:rPr>
              <a:t>03</a:t>
            </a:r>
            <a:endParaRPr sz="3200" b="1">
              <a:solidFill>
                <a:srgbClr val="FFFFFF"/>
              </a:solidFill>
            </a:endParaRPr>
          </a:p>
          <a:p>
            <a:pPr marL="0" lvl="0" indent="0" algn="l" rtl="0">
              <a:spcBef>
                <a:spcPts val="0"/>
              </a:spcBef>
              <a:spcAft>
                <a:spcPts val="0"/>
              </a:spcAft>
              <a:buNone/>
            </a:pPr>
            <a:endParaRPr/>
          </a:p>
        </p:txBody>
      </p:sp>
      <p:pic>
        <p:nvPicPr>
          <p:cNvPr id="529" name="Google Shape;529;p67"/>
          <p:cNvPicPr preferRelativeResize="0"/>
          <p:nvPr/>
        </p:nvPicPr>
        <p:blipFill>
          <a:blip r:embed="rId3">
            <a:alphaModFix/>
          </a:blip>
          <a:stretch>
            <a:fillRect/>
          </a:stretch>
        </p:blipFill>
        <p:spPr>
          <a:xfrm>
            <a:off x="2740725" y="1229763"/>
            <a:ext cx="933763" cy="933763"/>
          </a:xfrm>
          <a:prstGeom prst="rect">
            <a:avLst/>
          </a:prstGeom>
          <a:noFill/>
          <a:ln>
            <a:noFill/>
          </a:ln>
        </p:spPr>
      </p:pic>
      <p:cxnSp>
        <p:nvCxnSpPr>
          <p:cNvPr id="530" name="Google Shape;530;p67"/>
          <p:cNvCxnSpPr/>
          <p:nvPr/>
        </p:nvCxnSpPr>
        <p:spPr>
          <a:xfrm rot="10800000" flipH="1">
            <a:off x="2016125" y="565725"/>
            <a:ext cx="10033200" cy="15900"/>
          </a:xfrm>
          <a:prstGeom prst="straightConnector1">
            <a:avLst/>
          </a:prstGeom>
          <a:noFill/>
          <a:ln w="9525" cap="flat" cmpd="sng">
            <a:solidFill>
              <a:srgbClr val="38761D"/>
            </a:solidFill>
            <a:prstDash val="solid"/>
            <a:round/>
            <a:headEnd type="none" w="med" len="med"/>
            <a:tailEnd type="none" w="med" len="med"/>
          </a:ln>
        </p:spPr>
      </p:cxnSp>
      <p:sp>
        <p:nvSpPr>
          <p:cNvPr id="531" name="Google Shape;531;p67"/>
          <p:cNvSpPr/>
          <p:nvPr/>
        </p:nvSpPr>
        <p:spPr>
          <a:xfrm>
            <a:off x="10118725" y="2933700"/>
            <a:ext cx="1090500" cy="1090500"/>
          </a:xfrm>
          <a:prstGeom prst="rect">
            <a:avLst/>
          </a:prstGeom>
          <a:solidFill>
            <a:srgbClr val="274E13"/>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67"/>
          <p:cNvSpPr/>
          <p:nvPr/>
        </p:nvSpPr>
        <p:spPr>
          <a:xfrm>
            <a:off x="9471850" y="2246600"/>
            <a:ext cx="2282700" cy="2331300"/>
          </a:xfrm>
          <a:prstGeom prst="rect">
            <a:avLst/>
          </a:prstGeom>
          <a:no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3" name="Google Shape;533;p67"/>
          <p:cNvCxnSpPr/>
          <p:nvPr/>
        </p:nvCxnSpPr>
        <p:spPr>
          <a:xfrm>
            <a:off x="9570450" y="2781900"/>
            <a:ext cx="2154900" cy="0"/>
          </a:xfrm>
          <a:prstGeom prst="straightConnector1">
            <a:avLst/>
          </a:prstGeom>
          <a:noFill/>
          <a:ln w="9525" cap="flat" cmpd="sng">
            <a:solidFill>
              <a:srgbClr val="38761D"/>
            </a:solidFill>
            <a:prstDash val="solid"/>
            <a:round/>
            <a:headEnd type="none" w="med" len="med"/>
            <a:tailEnd type="none" w="med" len="med"/>
          </a:ln>
        </p:spPr>
      </p:cxnSp>
      <p:sp>
        <p:nvSpPr>
          <p:cNvPr id="534" name="Google Shape;534;p67"/>
          <p:cNvSpPr txBox="1"/>
          <p:nvPr/>
        </p:nvSpPr>
        <p:spPr>
          <a:xfrm>
            <a:off x="9522025" y="2346825"/>
            <a:ext cx="2282700" cy="35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a:solidFill>
                  <a:srgbClr val="38761D"/>
                </a:solidFill>
              </a:rPr>
              <a:t>Stacked Predictions</a:t>
            </a:r>
            <a:endParaRPr sz="1600" b="1">
              <a:solidFill>
                <a:srgbClr val="38761D"/>
              </a:solidFill>
            </a:endParaRPr>
          </a:p>
        </p:txBody>
      </p:sp>
      <p:sp>
        <p:nvSpPr>
          <p:cNvPr id="535" name="Google Shape;535;p67"/>
          <p:cNvSpPr txBox="1"/>
          <p:nvPr/>
        </p:nvSpPr>
        <p:spPr>
          <a:xfrm>
            <a:off x="10347325" y="3137500"/>
            <a:ext cx="6984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200" b="1">
                <a:solidFill>
                  <a:srgbClr val="FFFFFF"/>
                </a:solidFill>
              </a:rPr>
              <a:t>04</a:t>
            </a:r>
            <a:endParaRPr sz="3200" b="1">
              <a:solidFill>
                <a:srgbClr val="FFFFFF"/>
              </a:solidFill>
            </a:endParaRPr>
          </a:p>
          <a:p>
            <a:pPr marL="0" lvl="0" indent="0" algn="l" rtl="0">
              <a:spcBef>
                <a:spcPts val="0"/>
              </a:spcBef>
              <a:spcAft>
                <a:spcPts val="0"/>
              </a:spcAft>
              <a:buNone/>
            </a:pPr>
            <a:endParaRPr/>
          </a:p>
        </p:txBody>
      </p:sp>
      <p:pic>
        <p:nvPicPr>
          <p:cNvPr id="536" name="Google Shape;536;p67"/>
          <p:cNvPicPr preferRelativeResize="0"/>
          <p:nvPr/>
        </p:nvPicPr>
        <p:blipFill>
          <a:blip r:embed="rId4">
            <a:alphaModFix/>
          </a:blip>
          <a:stretch>
            <a:fillRect/>
          </a:stretch>
        </p:blipFill>
        <p:spPr>
          <a:xfrm>
            <a:off x="10081624" y="1143000"/>
            <a:ext cx="1194400" cy="1194400"/>
          </a:xfrm>
          <a:prstGeom prst="rect">
            <a:avLst/>
          </a:prstGeom>
          <a:noFill/>
          <a:ln>
            <a:noFill/>
          </a:ln>
        </p:spPr>
      </p:pic>
      <p:sp>
        <p:nvSpPr>
          <p:cNvPr id="537" name="Google Shape;537;p67"/>
          <p:cNvSpPr txBox="1"/>
          <p:nvPr/>
        </p:nvSpPr>
        <p:spPr>
          <a:xfrm>
            <a:off x="4672325" y="2319538"/>
            <a:ext cx="2154900" cy="40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38761D"/>
                </a:solidFill>
              </a:rPr>
              <a:t>Model Building</a:t>
            </a:r>
            <a:endParaRPr sz="1600" b="1">
              <a:solidFill>
                <a:srgbClr val="38761D"/>
              </a:solidFill>
            </a:endParaRPr>
          </a:p>
        </p:txBody>
      </p:sp>
      <p:pic>
        <p:nvPicPr>
          <p:cNvPr id="538" name="Google Shape;538;p67"/>
          <p:cNvPicPr preferRelativeResize="0"/>
          <p:nvPr/>
        </p:nvPicPr>
        <p:blipFill>
          <a:blip r:embed="rId5">
            <a:alphaModFix/>
          </a:blip>
          <a:stretch>
            <a:fillRect/>
          </a:stretch>
        </p:blipFill>
        <p:spPr>
          <a:xfrm>
            <a:off x="5204525" y="1172575"/>
            <a:ext cx="1090500" cy="1090500"/>
          </a:xfrm>
          <a:prstGeom prst="rect">
            <a:avLst/>
          </a:prstGeom>
          <a:noFill/>
          <a:ln>
            <a:noFill/>
          </a:ln>
        </p:spPr>
      </p:pic>
      <p:sp>
        <p:nvSpPr>
          <p:cNvPr id="539" name="Google Shape;539;p67"/>
          <p:cNvSpPr txBox="1"/>
          <p:nvPr/>
        </p:nvSpPr>
        <p:spPr>
          <a:xfrm>
            <a:off x="2194025" y="4794375"/>
            <a:ext cx="2390700" cy="93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Incorporating new features like corporate hours and weekend helped increase accuracy</a:t>
            </a:r>
            <a:endParaRPr/>
          </a:p>
        </p:txBody>
      </p:sp>
      <p:pic>
        <p:nvPicPr>
          <p:cNvPr id="540" name="Google Shape;540;p67"/>
          <p:cNvPicPr preferRelativeResize="0"/>
          <p:nvPr/>
        </p:nvPicPr>
        <p:blipFill>
          <a:blip r:embed="rId6">
            <a:alphaModFix/>
          </a:blip>
          <a:stretch>
            <a:fillRect/>
          </a:stretch>
        </p:blipFill>
        <p:spPr>
          <a:xfrm>
            <a:off x="7521151" y="1064447"/>
            <a:ext cx="1372350" cy="1372327"/>
          </a:xfrm>
          <a:prstGeom prst="rect">
            <a:avLst/>
          </a:prstGeom>
          <a:noFill/>
          <a:ln>
            <a:noFill/>
          </a:ln>
        </p:spPr>
      </p:pic>
      <p:sp>
        <p:nvSpPr>
          <p:cNvPr id="541" name="Google Shape;541;p67"/>
          <p:cNvSpPr txBox="1"/>
          <p:nvPr/>
        </p:nvSpPr>
        <p:spPr>
          <a:xfrm>
            <a:off x="4627600" y="4833575"/>
            <a:ext cx="2390700" cy="93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Applied models of different classes such as Statistical, Machine learning and Deep learning.</a:t>
            </a:r>
            <a:endParaRPr/>
          </a:p>
        </p:txBody>
      </p:sp>
      <p:sp>
        <p:nvSpPr>
          <p:cNvPr id="542" name="Google Shape;542;p67"/>
          <p:cNvSpPr txBox="1"/>
          <p:nvPr/>
        </p:nvSpPr>
        <p:spPr>
          <a:xfrm>
            <a:off x="7086900" y="4833575"/>
            <a:ext cx="2390700" cy="97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 No individual model performed well on all buildings across meters.</a:t>
            </a:r>
            <a:endParaRPr/>
          </a:p>
        </p:txBody>
      </p:sp>
      <p:sp>
        <p:nvSpPr>
          <p:cNvPr id="543" name="Google Shape;543;p67"/>
          <p:cNvSpPr txBox="1"/>
          <p:nvPr/>
        </p:nvSpPr>
        <p:spPr>
          <a:xfrm>
            <a:off x="9471850" y="4833575"/>
            <a:ext cx="2282700" cy="119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Stacked results from ARIMA and GRU, gave the best results.</a:t>
            </a:r>
            <a:endParaRPr/>
          </a:p>
        </p:txBody>
      </p:sp>
      <p:sp>
        <p:nvSpPr>
          <p:cNvPr id="544" name="Google Shape;544;p67"/>
          <p:cNvSpPr txBox="1"/>
          <p:nvPr/>
        </p:nvSpPr>
        <p:spPr>
          <a:xfrm>
            <a:off x="2127025" y="5899425"/>
            <a:ext cx="9627300" cy="682500"/>
          </a:xfrm>
          <a:prstGeom prst="rect">
            <a:avLst/>
          </a:prstGeom>
          <a:solidFill>
            <a:srgbClr val="93C47D"/>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solidFill>
                  <a:srgbClr val="FFFFFF"/>
                </a:solidFill>
              </a:rPr>
              <a:t>After stacking GRU and ARIMA models, we are having a 15% better evaluation score as compared to GRU and a 39% better evaluation metric score as compared to ARIMA.</a:t>
            </a:r>
            <a:endParaRPr b="1">
              <a:solidFill>
                <a:srgbClr val="FFFFFF"/>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48"/>
        <p:cNvGrpSpPr/>
        <p:nvPr/>
      </p:nvGrpSpPr>
      <p:grpSpPr>
        <a:xfrm>
          <a:off x="0" y="0"/>
          <a:ext cx="0" cy="0"/>
          <a:chOff x="0" y="0"/>
          <a:chExt cx="0" cy="0"/>
        </a:xfrm>
      </p:grpSpPr>
      <p:pic>
        <p:nvPicPr>
          <p:cNvPr id="549" name="Google Shape;549;p68"/>
          <p:cNvPicPr preferRelativeResize="0"/>
          <p:nvPr/>
        </p:nvPicPr>
        <p:blipFill>
          <a:blip r:embed="rId3">
            <a:alphaModFix/>
          </a:blip>
          <a:stretch>
            <a:fillRect/>
          </a:stretch>
        </p:blipFill>
        <p:spPr>
          <a:xfrm>
            <a:off x="4535117" y="-31300"/>
            <a:ext cx="7653708" cy="6858000"/>
          </a:xfrm>
          <a:prstGeom prst="rect">
            <a:avLst/>
          </a:prstGeom>
          <a:noFill/>
          <a:ln>
            <a:noFill/>
          </a:ln>
        </p:spPr>
      </p:pic>
      <p:sp>
        <p:nvSpPr>
          <p:cNvPr id="550" name="Google Shape;550;p68"/>
          <p:cNvSpPr txBox="1"/>
          <p:nvPr/>
        </p:nvSpPr>
        <p:spPr>
          <a:xfrm>
            <a:off x="-161525" y="2769650"/>
            <a:ext cx="4866000" cy="201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500" b="1">
                <a:solidFill>
                  <a:srgbClr val="38761D"/>
                </a:solidFill>
              </a:rPr>
              <a:t>THANK YOU</a:t>
            </a:r>
            <a:endParaRPr sz="4500" b="1">
              <a:solidFill>
                <a:srgbClr val="38761D"/>
              </a:solidFill>
            </a:endParaRPr>
          </a:p>
        </p:txBody>
      </p:sp>
      <p:cxnSp>
        <p:nvCxnSpPr>
          <p:cNvPr id="551" name="Google Shape;551;p68"/>
          <p:cNvCxnSpPr/>
          <p:nvPr/>
        </p:nvCxnSpPr>
        <p:spPr>
          <a:xfrm>
            <a:off x="133525" y="3778700"/>
            <a:ext cx="4275900" cy="0"/>
          </a:xfrm>
          <a:prstGeom prst="straightConnector1">
            <a:avLst/>
          </a:prstGeom>
          <a:noFill/>
          <a:ln w="9525" cap="flat" cmpd="sng">
            <a:solidFill>
              <a:srgbClr val="38761D"/>
            </a:solidFill>
            <a:prstDash val="solid"/>
            <a:round/>
            <a:headEnd type="none" w="med" len="med"/>
            <a:tailEnd type="none" w="med" len="med"/>
          </a:ln>
        </p:spPr>
      </p:cxnSp>
      <p:cxnSp>
        <p:nvCxnSpPr>
          <p:cNvPr id="552" name="Google Shape;552;p68"/>
          <p:cNvCxnSpPr/>
          <p:nvPr/>
        </p:nvCxnSpPr>
        <p:spPr>
          <a:xfrm>
            <a:off x="133525" y="2711900"/>
            <a:ext cx="4275900" cy="0"/>
          </a:xfrm>
          <a:prstGeom prst="straightConnector1">
            <a:avLst/>
          </a:prstGeom>
          <a:noFill/>
          <a:ln w="9525" cap="flat" cmpd="sng">
            <a:solidFill>
              <a:srgbClr val="38761D"/>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56"/>
        <p:cNvGrpSpPr/>
        <p:nvPr/>
      </p:nvGrpSpPr>
      <p:grpSpPr>
        <a:xfrm>
          <a:off x="0" y="0"/>
          <a:ext cx="0" cy="0"/>
          <a:chOff x="0" y="0"/>
          <a:chExt cx="0" cy="0"/>
        </a:xfrm>
      </p:grpSpPr>
      <p:pic>
        <p:nvPicPr>
          <p:cNvPr id="557" name="Google Shape;557;p69"/>
          <p:cNvPicPr preferRelativeResize="0"/>
          <p:nvPr/>
        </p:nvPicPr>
        <p:blipFill>
          <a:blip r:embed="rId3">
            <a:alphaModFix/>
          </a:blip>
          <a:stretch>
            <a:fillRect/>
          </a:stretch>
        </p:blipFill>
        <p:spPr>
          <a:xfrm>
            <a:off x="5912025" y="63500"/>
            <a:ext cx="6332450" cy="6858000"/>
          </a:xfrm>
          <a:prstGeom prst="rect">
            <a:avLst/>
          </a:prstGeom>
          <a:noFill/>
          <a:ln>
            <a:noFill/>
          </a:ln>
        </p:spPr>
      </p:pic>
      <p:sp>
        <p:nvSpPr>
          <p:cNvPr id="558" name="Google Shape;558;p69"/>
          <p:cNvSpPr txBox="1"/>
          <p:nvPr/>
        </p:nvSpPr>
        <p:spPr>
          <a:xfrm>
            <a:off x="1365075" y="-12700"/>
            <a:ext cx="2811900" cy="53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38761D"/>
                </a:solidFill>
              </a:rPr>
              <a:t>Backup Slides</a:t>
            </a:r>
            <a:endParaRPr sz="2400" b="1">
              <a:solidFill>
                <a:srgbClr val="38761D"/>
              </a:solidFill>
            </a:endParaRPr>
          </a:p>
        </p:txBody>
      </p:sp>
      <p:grpSp>
        <p:nvGrpSpPr>
          <p:cNvPr id="559" name="Google Shape;559;p69"/>
          <p:cNvGrpSpPr/>
          <p:nvPr/>
        </p:nvGrpSpPr>
        <p:grpSpPr>
          <a:xfrm>
            <a:off x="361250" y="639642"/>
            <a:ext cx="6160375" cy="4848972"/>
            <a:chOff x="437450" y="622050"/>
            <a:chExt cx="6160375" cy="4848972"/>
          </a:xfrm>
        </p:grpSpPr>
        <p:sp>
          <p:nvSpPr>
            <p:cNvPr id="560" name="Google Shape;560;p69"/>
            <p:cNvSpPr txBox="1"/>
            <p:nvPr/>
          </p:nvSpPr>
          <p:spPr>
            <a:xfrm>
              <a:off x="866625" y="622050"/>
              <a:ext cx="5731200" cy="73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solidFill>
                    <a:srgbClr val="38761D"/>
                  </a:solidFill>
                </a:rPr>
                <a:t>STATISTICAL T-TEST  FOR DIFFERENT METER READINGS</a:t>
              </a:r>
              <a:endParaRPr sz="1600" b="1" dirty="0">
                <a:solidFill>
                  <a:srgbClr val="38761D"/>
                </a:solidFill>
              </a:endParaRPr>
            </a:p>
            <a:p>
              <a:pPr marL="0" lvl="0" indent="0" algn="l" rtl="0">
                <a:spcBef>
                  <a:spcPts val="0"/>
                </a:spcBef>
                <a:spcAft>
                  <a:spcPts val="0"/>
                </a:spcAft>
                <a:buNone/>
              </a:pPr>
              <a:endParaRPr sz="1600" b="1" dirty="0">
                <a:solidFill>
                  <a:srgbClr val="38761D"/>
                </a:solidFill>
              </a:endParaRPr>
            </a:p>
            <a:p>
              <a:pPr marL="0" lvl="0" indent="0" algn="l" rtl="0">
                <a:spcBef>
                  <a:spcPts val="0"/>
                </a:spcBef>
                <a:spcAft>
                  <a:spcPts val="0"/>
                </a:spcAft>
                <a:buNone/>
              </a:pPr>
              <a:endParaRPr sz="1600" b="1" dirty="0">
                <a:solidFill>
                  <a:srgbClr val="38761D"/>
                </a:solidFill>
              </a:endParaRPr>
            </a:p>
            <a:p>
              <a:pPr marL="0" lvl="0" indent="0" algn="l" rtl="0">
                <a:spcBef>
                  <a:spcPts val="0"/>
                </a:spcBef>
                <a:spcAft>
                  <a:spcPts val="0"/>
                </a:spcAft>
                <a:buClr>
                  <a:schemeClr val="dk1"/>
                </a:buClr>
                <a:buSzPts val="1100"/>
                <a:buFont typeface="Arial"/>
                <a:buNone/>
              </a:pPr>
              <a:endParaRPr sz="1600" b="1" dirty="0">
                <a:solidFill>
                  <a:srgbClr val="38761D"/>
                </a:solidFill>
              </a:endParaRPr>
            </a:p>
            <a:p>
              <a:pPr marL="0" lvl="0" indent="0" algn="l" rtl="0">
                <a:spcBef>
                  <a:spcPts val="0"/>
                </a:spcBef>
                <a:spcAft>
                  <a:spcPts val="0"/>
                </a:spcAft>
                <a:buNone/>
              </a:pPr>
              <a:endParaRPr dirty="0"/>
            </a:p>
          </p:txBody>
        </p:sp>
        <p:sp>
          <p:nvSpPr>
            <p:cNvPr id="561" name="Google Shape;561;p69"/>
            <p:cNvSpPr txBox="1"/>
            <p:nvPr/>
          </p:nvSpPr>
          <p:spPr>
            <a:xfrm>
              <a:off x="448725" y="670100"/>
              <a:ext cx="353100" cy="45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u="sng" dirty="0">
                  <a:solidFill>
                    <a:schemeClr val="accent4">
                      <a:lumMod val="50000"/>
                    </a:schemeClr>
                  </a:solidFill>
                  <a:hlinkClick r:id="rId4" action="ppaction://hlinksldjump"/>
                </a:rPr>
                <a:t>1</a:t>
              </a:r>
              <a:endParaRPr sz="1600" dirty="0">
                <a:solidFill>
                  <a:schemeClr val="accent4">
                    <a:lumMod val="50000"/>
                  </a:schemeClr>
                </a:solidFill>
              </a:endParaRPr>
            </a:p>
          </p:txBody>
        </p:sp>
        <p:sp>
          <p:nvSpPr>
            <p:cNvPr id="562" name="Google Shape;562;p69"/>
            <p:cNvSpPr txBox="1"/>
            <p:nvPr/>
          </p:nvSpPr>
          <p:spPr>
            <a:xfrm>
              <a:off x="448725" y="1280413"/>
              <a:ext cx="353100" cy="33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u="sng">
                  <a:solidFill>
                    <a:srgbClr val="38761D"/>
                  </a:solidFill>
                  <a:hlinkClick r:id="rId5" action="ppaction://hlinksldjump"/>
                </a:rPr>
                <a:t>2</a:t>
              </a:r>
              <a:endParaRPr sz="1600">
                <a:solidFill>
                  <a:srgbClr val="38761D"/>
                </a:solidFill>
              </a:endParaRPr>
            </a:p>
          </p:txBody>
        </p:sp>
        <p:sp>
          <p:nvSpPr>
            <p:cNvPr id="563" name="Google Shape;563;p69"/>
            <p:cNvSpPr txBox="1"/>
            <p:nvPr/>
          </p:nvSpPr>
          <p:spPr>
            <a:xfrm>
              <a:off x="866625" y="1765050"/>
              <a:ext cx="5731200" cy="73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a:solidFill>
                    <a:srgbClr val="38761D"/>
                  </a:solidFill>
                </a:rPr>
                <a:t>GRU ARCHITECTURE</a:t>
              </a:r>
              <a:endParaRPr sz="1600" b="1">
                <a:solidFill>
                  <a:srgbClr val="38761D"/>
                </a:solidFill>
              </a:endParaRPr>
            </a:p>
            <a:p>
              <a:pPr marL="0" lvl="0" indent="0" algn="l" rtl="0">
                <a:spcBef>
                  <a:spcPts val="0"/>
                </a:spcBef>
                <a:spcAft>
                  <a:spcPts val="0"/>
                </a:spcAft>
                <a:buNone/>
              </a:pPr>
              <a:endParaRPr sz="1600" b="1">
                <a:solidFill>
                  <a:srgbClr val="38761D"/>
                </a:solidFill>
              </a:endParaRPr>
            </a:p>
            <a:p>
              <a:pPr marL="0" lvl="0" indent="0" algn="l" rtl="0">
                <a:spcBef>
                  <a:spcPts val="0"/>
                </a:spcBef>
                <a:spcAft>
                  <a:spcPts val="0"/>
                </a:spcAft>
                <a:buNone/>
              </a:pPr>
              <a:endParaRPr/>
            </a:p>
          </p:txBody>
        </p:sp>
        <p:sp>
          <p:nvSpPr>
            <p:cNvPr id="564" name="Google Shape;564;p69"/>
            <p:cNvSpPr txBox="1"/>
            <p:nvPr/>
          </p:nvSpPr>
          <p:spPr>
            <a:xfrm>
              <a:off x="451800" y="1569025"/>
              <a:ext cx="491100" cy="45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   </a:t>
              </a:r>
              <a:endParaRPr/>
            </a:p>
            <a:p>
              <a:pPr marL="0" lvl="0" indent="0" algn="l" rtl="0">
                <a:spcBef>
                  <a:spcPts val="0"/>
                </a:spcBef>
                <a:spcAft>
                  <a:spcPts val="0"/>
                </a:spcAft>
                <a:buNone/>
              </a:pPr>
              <a:r>
                <a:rPr lang="en-US" sz="1600" u="sng">
                  <a:solidFill>
                    <a:srgbClr val="38761D"/>
                  </a:solidFill>
                  <a:hlinkClick r:id="rId6" action="ppaction://hlinksldjump"/>
                </a:rPr>
                <a:t>3</a:t>
              </a:r>
              <a:endParaRPr sz="1600">
                <a:solidFill>
                  <a:srgbClr val="38761D"/>
                </a:solidFill>
              </a:endParaRPr>
            </a:p>
          </p:txBody>
        </p:sp>
        <p:sp>
          <p:nvSpPr>
            <p:cNvPr id="565" name="Google Shape;565;p69"/>
            <p:cNvSpPr txBox="1"/>
            <p:nvPr/>
          </p:nvSpPr>
          <p:spPr>
            <a:xfrm>
              <a:off x="866625" y="2366175"/>
              <a:ext cx="5731200" cy="73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a:solidFill>
                    <a:srgbClr val="38761D"/>
                  </a:solidFill>
                </a:rPr>
                <a:t>LSTM VS GRU</a:t>
              </a:r>
              <a:endParaRPr sz="1600" b="1">
                <a:solidFill>
                  <a:srgbClr val="38761D"/>
                </a:solidFill>
              </a:endParaRPr>
            </a:p>
            <a:p>
              <a:pPr marL="0" lvl="0" indent="0" algn="l" rtl="0">
                <a:spcBef>
                  <a:spcPts val="0"/>
                </a:spcBef>
                <a:spcAft>
                  <a:spcPts val="0"/>
                </a:spcAft>
                <a:buNone/>
              </a:pPr>
              <a:endParaRPr sz="1600" b="1">
                <a:solidFill>
                  <a:srgbClr val="38761D"/>
                </a:solidFill>
              </a:endParaRPr>
            </a:p>
            <a:p>
              <a:pPr marL="0" lvl="0" indent="0" algn="l" rtl="0">
                <a:spcBef>
                  <a:spcPts val="0"/>
                </a:spcBef>
                <a:spcAft>
                  <a:spcPts val="0"/>
                </a:spcAft>
                <a:buNone/>
              </a:pPr>
              <a:endParaRPr/>
            </a:p>
          </p:txBody>
        </p:sp>
        <p:sp>
          <p:nvSpPr>
            <p:cNvPr id="566" name="Google Shape;566;p69"/>
            <p:cNvSpPr txBox="1"/>
            <p:nvPr/>
          </p:nvSpPr>
          <p:spPr>
            <a:xfrm>
              <a:off x="437450" y="2376775"/>
              <a:ext cx="353100" cy="33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u="sng" dirty="0">
                  <a:solidFill>
                    <a:srgbClr val="38761D"/>
                  </a:solidFill>
                  <a:hlinkClick r:id="rId7" action="ppaction://hlinksldjump"/>
                </a:rPr>
                <a:t>4</a:t>
              </a:r>
              <a:endParaRPr sz="1600" dirty="0">
                <a:solidFill>
                  <a:srgbClr val="38761D"/>
                </a:solidFill>
              </a:endParaRPr>
            </a:p>
          </p:txBody>
        </p:sp>
        <p:sp>
          <p:nvSpPr>
            <p:cNvPr id="567" name="Google Shape;567;p69"/>
            <p:cNvSpPr txBox="1"/>
            <p:nvPr/>
          </p:nvSpPr>
          <p:spPr>
            <a:xfrm>
              <a:off x="866625" y="2886238"/>
              <a:ext cx="5731200" cy="73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a:solidFill>
                    <a:srgbClr val="38761D"/>
                  </a:solidFill>
                </a:rPr>
                <a:t>WHY NOT XGBOOST?</a:t>
              </a:r>
              <a:endParaRPr sz="1600" b="1">
                <a:solidFill>
                  <a:srgbClr val="38761D"/>
                </a:solidFill>
              </a:endParaRPr>
            </a:p>
            <a:p>
              <a:pPr marL="0" lvl="0" indent="0" algn="l" rtl="0">
                <a:spcBef>
                  <a:spcPts val="0"/>
                </a:spcBef>
                <a:spcAft>
                  <a:spcPts val="0"/>
                </a:spcAft>
                <a:buNone/>
              </a:pPr>
              <a:endParaRPr sz="1600" b="1">
                <a:solidFill>
                  <a:srgbClr val="38761D"/>
                </a:solidFill>
              </a:endParaRPr>
            </a:p>
            <a:p>
              <a:pPr marL="0" lvl="0" indent="0" algn="l" rtl="0">
                <a:spcBef>
                  <a:spcPts val="0"/>
                </a:spcBef>
                <a:spcAft>
                  <a:spcPts val="0"/>
                </a:spcAft>
                <a:buNone/>
              </a:pPr>
              <a:endParaRPr/>
            </a:p>
          </p:txBody>
        </p:sp>
        <p:sp>
          <p:nvSpPr>
            <p:cNvPr id="568" name="Google Shape;568;p69"/>
            <p:cNvSpPr txBox="1"/>
            <p:nvPr/>
          </p:nvSpPr>
          <p:spPr>
            <a:xfrm>
              <a:off x="450225" y="2878988"/>
              <a:ext cx="416400" cy="27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u="sng">
                  <a:solidFill>
                    <a:srgbClr val="38761D"/>
                  </a:solidFill>
                  <a:hlinkClick r:id="rId8" action="ppaction://hlinksldjump"/>
                </a:rPr>
                <a:t>5</a:t>
              </a:r>
              <a:endParaRPr sz="1600">
                <a:solidFill>
                  <a:srgbClr val="38761D"/>
                </a:solidFill>
              </a:endParaRPr>
            </a:p>
          </p:txBody>
        </p:sp>
        <p:sp>
          <p:nvSpPr>
            <p:cNvPr id="569" name="Google Shape;569;p69"/>
            <p:cNvSpPr txBox="1"/>
            <p:nvPr/>
          </p:nvSpPr>
          <p:spPr>
            <a:xfrm>
              <a:off x="866625" y="3441425"/>
              <a:ext cx="5731200" cy="73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a:solidFill>
                    <a:srgbClr val="38761D"/>
                  </a:solidFill>
                </a:rPr>
                <a:t>WHY ARIMA?</a:t>
              </a:r>
              <a:endParaRPr sz="1600" b="1">
                <a:solidFill>
                  <a:srgbClr val="38761D"/>
                </a:solidFill>
              </a:endParaRPr>
            </a:p>
            <a:p>
              <a:pPr marL="0" lvl="0" indent="0" algn="l" rtl="0">
                <a:spcBef>
                  <a:spcPts val="0"/>
                </a:spcBef>
                <a:spcAft>
                  <a:spcPts val="0"/>
                </a:spcAft>
                <a:buNone/>
              </a:pPr>
              <a:endParaRPr sz="1600" b="1">
                <a:solidFill>
                  <a:srgbClr val="38761D"/>
                </a:solidFill>
              </a:endParaRPr>
            </a:p>
            <a:p>
              <a:pPr marL="0" lvl="0" indent="0" algn="l" rtl="0">
                <a:spcBef>
                  <a:spcPts val="0"/>
                </a:spcBef>
                <a:spcAft>
                  <a:spcPts val="0"/>
                </a:spcAft>
                <a:buNone/>
              </a:pPr>
              <a:endParaRPr/>
            </a:p>
          </p:txBody>
        </p:sp>
        <p:sp>
          <p:nvSpPr>
            <p:cNvPr id="570" name="Google Shape;570;p69"/>
            <p:cNvSpPr txBox="1"/>
            <p:nvPr/>
          </p:nvSpPr>
          <p:spPr>
            <a:xfrm>
              <a:off x="450225" y="3399025"/>
              <a:ext cx="416400" cy="33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u="sng">
                  <a:solidFill>
                    <a:srgbClr val="38761D"/>
                  </a:solidFill>
                  <a:hlinkClick r:id="rId9" action="ppaction://hlinksldjump"/>
                </a:rPr>
                <a:t>6</a:t>
              </a:r>
              <a:endParaRPr sz="1600">
                <a:solidFill>
                  <a:srgbClr val="38761D"/>
                </a:solidFill>
              </a:endParaRPr>
            </a:p>
          </p:txBody>
        </p:sp>
        <p:sp>
          <p:nvSpPr>
            <p:cNvPr id="571" name="Google Shape;571;p69"/>
            <p:cNvSpPr txBox="1"/>
            <p:nvPr/>
          </p:nvSpPr>
          <p:spPr>
            <a:xfrm>
              <a:off x="714225" y="3974850"/>
              <a:ext cx="5731200" cy="73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a:solidFill>
                    <a:srgbClr val="38761D"/>
                  </a:solidFill>
                </a:rPr>
                <a:t>   CORRELATION MATRICES</a:t>
              </a:r>
              <a:endParaRPr sz="1600" b="1">
                <a:solidFill>
                  <a:srgbClr val="38761D"/>
                </a:solidFill>
              </a:endParaRPr>
            </a:p>
            <a:p>
              <a:pPr marL="0" lvl="0" indent="0" algn="l" rtl="0">
                <a:spcBef>
                  <a:spcPts val="0"/>
                </a:spcBef>
                <a:spcAft>
                  <a:spcPts val="0"/>
                </a:spcAft>
                <a:buNone/>
              </a:pPr>
              <a:endParaRPr sz="1600" b="1">
                <a:solidFill>
                  <a:srgbClr val="38761D"/>
                </a:solidFill>
              </a:endParaRPr>
            </a:p>
            <a:p>
              <a:pPr marL="0" lvl="0" indent="0" algn="l" rtl="0">
                <a:spcBef>
                  <a:spcPts val="0"/>
                </a:spcBef>
                <a:spcAft>
                  <a:spcPts val="0"/>
                </a:spcAft>
                <a:buNone/>
              </a:pPr>
              <a:endParaRPr/>
            </a:p>
          </p:txBody>
        </p:sp>
        <p:sp>
          <p:nvSpPr>
            <p:cNvPr id="572" name="Google Shape;572;p69"/>
            <p:cNvSpPr txBox="1"/>
            <p:nvPr/>
          </p:nvSpPr>
          <p:spPr>
            <a:xfrm>
              <a:off x="450225" y="3974850"/>
              <a:ext cx="416400" cy="45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u="sng">
                  <a:solidFill>
                    <a:srgbClr val="38761D"/>
                  </a:solidFill>
                  <a:hlinkClick r:id="rId10" action="ppaction://hlinksldjump"/>
                </a:rPr>
                <a:t>7</a:t>
              </a:r>
              <a:endParaRPr sz="1600">
                <a:solidFill>
                  <a:srgbClr val="38761D"/>
                </a:solidFill>
              </a:endParaRPr>
            </a:p>
          </p:txBody>
        </p:sp>
        <p:sp>
          <p:nvSpPr>
            <p:cNvPr id="573" name="Google Shape;573;p69"/>
            <p:cNvSpPr txBox="1"/>
            <p:nvPr/>
          </p:nvSpPr>
          <p:spPr>
            <a:xfrm>
              <a:off x="465225" y="4279650"/>
              <a:ext cx="5980200" cy="73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b="1">
                <a:solidFill>
                  <a:srgbClr val="38761D"/>
                </a:solidFill>
              </a:endParaRPr>
            </a:p>
            <a:p>
              <a:pPr marL="0" lvl="0" indent="0" algn="l" rtl="0">
                <a:spcBef>
                  <a:spcPts val="0"/>
                </a:spcBef>
                <a:spcAft>
                  <a:spcPts val="0"/>
                </a:spcAft>
                <a:buNone/>
              </a:pPr>
              <a:r>
                <a:rPr lang="en-US" sz="1600" u="sng">
                  <a:solidFill>
                    <a:srgbClr val="38761D"/>
                  </a:solidFill>
                  <a:hlinkClick r:id="rId11" action="ppaction://hlinksldjump"/>
                </a:rPr>
                <a:t>8</a:t>
              </a:r>
              <a:r>
                <a:rPr lang="en-US" sz="1600" b="1">
                  <a:solidFill>
                    <a:srgbClr val="38761D"/>
                  </a:solidFill>
                </a:rPr>
                <a:t>      BOX PLOTS </a:t>
              </a:r>
              <a:endParaRPr sz="1600" b="1">
                <a:solidFill>
                  <a:srgbClr val="38761D"/>
                </a:solidFill>
              </a:endParaRPr>
            </a:p>
          </p:txBody>
        </p:sp>
        <p:sp>
          <p:nvSpPr>
            <p:cNvPr id="574" name="Google Shape;574;p69"/>
            <p:cNvSpPr txBox="1"/>
            <p:nvPr/>
          </p:nvSpPr>
          <p:spPr>
            <a:xfrm>
              <a:off x="465225" y="4733922"/>
              <a:ext cx="5980200" cy="73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b="1" dirty="0">
                <a:solidFill>
                  <a:srgbClr val="38761D"/>
                </a:solidFill>
              </a:endParaRPr>
            </a:p>
            <a:p>
              <a:pPr marL="0" lvl="0" indent="0" algn="l" rtl="0">
                <a:spcBef>
                  <a:spcPts val="0"/>
                </a:spcBef>
                <a:spcAft>
                  <a:spcPts val="0"/>
                </a:spcAft>
                <a:buNone/>
              </a:pPr>
              <a:r>
                <a:rPr lang="en-US" sz="1600" u="sng" dirty="0">
                  <a:solidFill>
                    <a:srgbClr val="38761D"/>
                  </a:solidFill>
                  <a:hlinkClick r:id="rId12" action="ppaction://hlinksldjump"/>
                </a:rPr>
                <a:t>9</a:t>
              </a:r>
              <a:r>
                <a:rPr lang="en-US" sz="1600" dirty="0">
                  <a:solidFill>
                    <a:srgbClr val="38761D"/>
                  </a:solidFill>
                </a:rPr>
                <a:t> </a:t>
              </a:r>
              <a:r>
                <a:rPr lang="en-US" sz="1600" b="1" dirty="0">
                  <a:solidFill>
                    <a:srgbClr val="38761D"/>
                  </a:solidFill>
                </a:rPr>
                <a:t>     WHY MEDIAN OVER MEAN</a:t>
              </a:r>
              <a:endParaRPr sz="1600" b="1" dirty="0">
                <a:solidFill>
                  <a:srgbClr val="38761D"/>
                </a:solidFill>
              </a:endParaRPr>
            </a:p>
          </p:txBody>
        </p:sp>
        <p:sp>
          <p:nvSpPr>
            <p:cNvPr id="575" name="Google Shape;575;p69"/>
            <p:cNvSpPr txBox="1"/>
            <p:nvPr/>
          </p:nvSpPr>
          <p:spPr>
            <a:xfrm>
              <a:off x="866625" y="1262550"/>
              <a:ext cx="4445100" cy="45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600" b="1">
                  <a:solidFill>
                    <a:srgbClr val="38761D"/>
                  </a:solidFill>
                </a:rPr>
                <a:t>WHY 1 HOUR AGGREGATE IS CHOSEN</a:t>
              </a:r>
              <a:endParaRPr sz="1600" b="1">
                <a:solidFill>
                  <a:srgbClr val="38761D"/>
                </a:solidFill>
              </a:endParaRPr>
            </a:p>
            <a:p>
              <a:pPr marL="0" lvl="0" indent="0" algn="l" rtl="0">
                <a:spcBef>
                  <a:spcPts val="0"/>
                </a:spcBef>
                <a:spcAft>
                  <a:spcPts val="0"/>
                </a:spcAft>
                <a:buNone/>
              </a:pPr>
              <a:endParaRPr/>
            </a:p>
          </p:txBody>
        </p:sp>
      </p:grpSp>
      <p:cxnSp>
        <p:nvCxnSpPr>
          <p:cNvPr id="576" name="Google Shape;576;p69"/>
          <p:cNvCxnSpPr/>
          <p:nvPr/>
        </p:nvCxnSpPr>
        <p:spPr>
          <a:xfrm>
            <a:off x="-18875" y="460775"/>
            <a:ext cx="5914800" cy="0"/>
          </a:xfrm>
          <a:prstGeom prst="straightConnector1">
            <a:avLst/>
          </a:prstGeom>
          <a:noFill/>
          <a:ln w="9525" cap="flat" cmpd="sng">
            <a:solidFill>
              <a:schemeClr val="dk2"/>
            </a:solidFill>
            <a:prstDash val="solid"/>
            <a:round/>
            <a:headEnd type="none" w="med" len="med"/>
            <a:tailEnd type="none" w="med" len="med"/>
          </a:ln>
        </p:spPr>
      </p:cxnSp>
      <p:sp>
        <p:nvSpPr>
          <p:cNvPr id="577" name="Google Shape;577;p69"/>
          <p:cNvSpPr txBox="1"/>
          <p:nvPr/>
        </p:nvSpPr>
        <p:spPr>
          <a:xfrm>
            <a:off x="312825" y="5238018"/>
            <a:ext cx="5980200" cy="73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b="1" dirty="0">
              <a:solidFill>
                <a:srgbClr val="38761D"/>
              </a:solidFill>
            </a:endParaRPr>
          </a:p>
          <a:p>
            <a:pPr marL="0" lvl="0" indent="0" algn="l" rtl="0">
              <a:spcBef>
                <a:spcPts val="0"/>
              </a:spcBef>
              <a:spcAft>
                <a:spcPts val="0"/>
              </a:spcAft>
              <a:buNone/>
            </a:pPr>
            <a:r>
              <a:rPr lang="en-US" sz="1600" u="sng" dirty="0">
                <a:solidFill>
                  <a:srgbClr val="38761D"/>
                </a:solidFill>
                <a:hlinkClick r:id="rId13" action="ppaction://hlinksldjump"/>
              </a:rPr>
              <a:t>10</a:t>
            </a:r>
            <a:r>
              <a:rPr lang="en-US" sz="1600" dirty="0">
                <a:solidFill>
                  <a:srgbClr val="38761D"/>
                </a:solidFill>
              </a:rPr>
              <a:t> </a:t>
            </a:r>
            <a:r>
              <a:rPr lang="en-US" sz="1600" b="1" dirty="0">
                <a:solidFill>
                  <a:srgbClr val="38761D"/>
                </a:solidFill>
              </a:rPr>
              <a:t>    EVALUATION METRIC</a:t>
            </a:r>
            <a:endParaRPr sz="1600" b="1" dirty="0">
              <a:solidFill>
                <a:srgbClr val="38761D"/>
              </a:solidFill>
            </a:endParaRPr>
          </a:p>
          <a:p>
            <a:pPr marL="0" lvl="0" indent="0" algn="l" rtl="0">
              <a:spcBef>
                <a:spcPts val="0"/>
              </a:spcBef>
              <a:spcAft>
                <a:spcPts val="0"/>
              </a:spcAft>
              <a:buClr>
                <a:schemeClr val="dk1"/>
              </a:buClr>
              <a:buSzPts val="1100"/>
              <a:buFont typeface="Arial"/>
              <a:buNone/>
            </a:pPr>
            <a:endParaRPr sz="1600" b="1" dirty="0">
              <a:solidFill>
                <a:srgbClr val="38761D"/>
              </a:solidFill>
            </a:endParaRPr>
          </a:p>
          <a:p>
            <a:pPr marL="0" lvl="0" indent="0" algn="l" rtl="0">
              <a:spcBef>
                <a:spcPts val="0"/>
              </a:spcBef>
              <a:spcAft>
                <a:spcPts val="0"/>
              </a:spcAft>
              <a:buClr>
                <a:schemeClr val="dk1"/>
              </a:buClr>
              <a:buSzPts val="1100"/>
              <a:buFont typeface="Arial"/>
              <a:buNone/>
            </a:pPr>
            <a:endParaRPr sz="1600" b="1" dirty="0">
              <a:solidFill>
                <a:srgbClr val="38761D"/>
              </a:solidFill>
            </a:endParaRPr>
          </a:p>
          <a:p>
            <a:pPr marL="0" lvl="0" indent="0" algn="l" rtl="0">
              <a:spcBef>
                <a:spcPts val="0"/>
              </a:spcBef>
              <a:spcAft>
                <a:spcPts val="0"/>
              </a:spcAft>
              <a:buNone/>
            </a:pPr>
            <a:endParaRPr sz="1600" b="1" dirty="0">
              <a:solidFill>
                <a:srgbClr val="38761D"/>
              </a:solidFill>
            </a:endParaRPr>
          </a:p>
        </p:txBody>
      </p:sp>
      <p:sp>
        <p:nvSpPr>
          <p:cNvPr id="578" name="Google Shape;578;p69"/>
          <p:cNvSpPr txBox="1"/>
          <p:nvPr/>
        </p:nvSpPr>
        <p:spPr>
          <a:xfrm>
            <a:off x="312825" y="5643942"/>
            <a:ext cx="5980200" cy="73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b="1" dirty="0">
              <a:solidFill>
                <a:srgbClr val="38761D"/>
              </a:solidFill>
            </a:endParaRPr>
          </a:p>
          <a:p>
            <a:pPr marL="514350" lvl="0" indent="-514350" algn="l" rtl="0">
              <a:spcBef>
                <a:spcPts val="0"/>
              </a:spcBef>
              <a:spcAft>
                <a:spcPts val="0"/>
              </a:spcAft>
              <a:buNone/>
            </a:pPr>
            <a:r>
              <a:rPr lang="en-US" sz="1600" u="sng" dirty="0">
                <a:solidFill>
                  <a:srgbClr val="38761D"/>
                </a:solidFill>
                <a:hlinkClick r:id="rId14" action="ppaction://hlinksldjump"/>
              </a:rPr>
              <a:t>11</a:t>
            </a:r>
            <a:r>
              <a:rPr lang="en-US" sz="1600" dirty="0">
                <a:solidFill>
                  <a:srgbClr val="38761D"/>
                </a:solidFill>
              </a:rPr>
              <a:t> </a:t>
            </a:r>
            <a:r>
              <a:rPr lang="en-US" sz="1600" b="1" dirty="0">
                <a:solidFill>
                  <a:srgbClr val="38761D"/>
                </a:solidFill>
              </a:rPr>
              <a:t>    BUILDING WISE COMPARISONS BETWEEN DIFFERENT MODELS</a:t>
            </a:r>
            <a:endParaRPr sz="1600" b="1" dirty="0">
              <a:solidFill>
                <a:srgbClr val="38761D"/>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70"/>
          <p:cNvSpPr txBox="1"/>
          <p:nvPr/>
        </p:nvSpPr>
        <p:spPr>
          <a:xfrm>
            <a:off x="334975" y="2079413"/>
            <a:ext cx="10819500" cy="422700"/>
          </a:xfrm>
          <a:prstGeom prst="rect">
            <a:avLst/>
          </a:prstGeom>
          <a:noFill/>
          <a:ln>
            <a:noFill/>
          </a:ln>
        </p:spPr>
        <p:txBody>
          <a:bodyPr spcFirstLastPara="1" wrap="square" lIns="91425" tIns="91425" rIns="91425" bIns="91425" anchor="t" anchorCtr="0">
            <a:noAutofit/>
          </a:bodyPr>
          <a:lstStyle/>
          <a:p>
            <a:pPr marL="1371600" lvl="0" indent="457200" algn="l" rtl="0">
              <a:spcBef>
                <a:spcPts val="0"/>
              </a:spcBef>
              <a:spcAft>
                <a:spcPts val="0"/>
              </a:spcAft>
              <a:buNone/>
            </a:pPr>
            <a:endParaRPr sz="2400" b="1">
              <a:solidFill>
                <a:srgbClr val="38761D"/>
              </a:solidFill>
            </a:endParaRPr>
          </a:p>
        </p:txBody>
      </p:sp>
      <p:sp>
        <p:nvSpPr>
          <p:cNvPr id="584" name="Google Shape;584;p70"/>
          <p:cNvSpPr txBox="1"/>
          <p:nvPr/>
        </p:nvSpPr>
        <p:spPr>
          <a:xfrm>
            <a:off x="628775" y="1999225"/>
            <a:ext cx="5427900" cy="10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t>where, </a:t>
            </a:r>
            <a:endParaRPr sz="1200"/>
          </a:p>
          <a:p>
            <a:pPr marL="0" lvl="0" indent="0" algn="l" rtl="0">
              <a:spcBef>
                <a:spcPts val="0"/>
              </a:spcBef>
              <a:spcAft>
                <a:spcPts val="0"/>
              </a:spcAft>
              <a:buNone/>
            </a:pPr>
            <a:r>
              <a:rPr lang="en-US" sz="1200" i="1"/>
              <a:t>X</a:t>
            </a:r>
            <a:r>
              <a:rPr lang="en-US" sz="1200" i="1" baseline="-25000"/>
              <a:t>actual</a:t>
            </a:r>
            <a:r>
              <a:rPr lang="en-US" sz="1200" i="1"/>
              <a:t>  : sample mean of actual values.</a:t>
            </a:r>
            <a:endParaRPr sz="1200" i="1"/>
          </a:p>
          <a:p>
            <a:pPr marL="0" lvl="0" indent="0" algn="l" rtl="0">
              <a:spcBef>
                <a:spcPts val="0"/>
              </a:spcBef>
              <a:spcAft>
                <a:spcPts val="0"/>
              </a:spcAft>
              <a:buNone/>
            </a:pPr>
            <a:r>
              <a:rPr lang="en-US" sz="1200" i="1"/>
              <a:t>X</a:t>
            </a:r>
            <a:r>
              <a:rPr lang="en-US" sz="1200" i="1" baseline="-25000"/>
              <a:t>forecast</a:t>
            </a:r>
            <a:r>
              <a:rPr lang="en-US" sz="1200" i="1"/>
              <a:t>: sample mean of forecasted values. </a:t>
            </a:r>
            <a:endParaRPr sz="1200" i="1"/>
          </a:p>
          <a:p>
            <a:pPr marL="0" lvl="0" indent="0" algn="l" rtl="0">
              <a:spcBef>
                <a:spcPts val="0"/>
              </a:spcBef>
              <a:spcAft>
                <a:spcPts val="0"/>
              </a:spcAft>
              <a:buNone/>
            </a:pPr>
            <a:r>
              <a:rPr lang="en-US" sz="1200" i="1">
                <a:solidFill>
                  <a:srgbClr val="000000"/>
                </a:solidFill>
              </a:rPr>
              <a:t>t</a:t>
            </a:r>
            <a:r>
              <a:rPr lang="en-US" sz="1200" i="1" baseline="-25000">
                <a:solidFill>
                  <a:srgbClr val="000000"/>
                </a:solidFill>
              </a:rPr>
              <a:t>α,n-1       </a:t>
            </a:r>
            <a:r>
              <a:rPr lang="en-US" sz="1200" i="1">
                <a:solidFill>
                  <a:srgbClr val="000000"/>
                </a:solidFill>
              </a:rPr>
              <a:t>: t</a:t>
            </a:r>
            <a:r>
              <a:rPr lang="en-US" sz="1200" i="1" baseline="-25000">
                <a:solidFill>
                  <a:srgbClr val="000000"/>
                </a:solidFill>
              </a:rPr>
              <a:t>critical </a:t>
            </a:r>
            <a:r>
              <a:rPr lang="en-US" sz="1200" i="1">
                <a:solidFill>
                  <a:srgbClr val="000000"/>
                </a:solidFill>
              </a:rPr>
              <a:t>at α level of significance and n-1  degrees of freedom.  </a:t>
            </a:r>
            <a:endParaRPr sz="1200" i="1">
              <a:solidFill>
                <a:srgbClr val="000000"/>
              </a:solidFill>
            </a:endParaRPr>
          </a:p>
          <a:p>
            <a:pPr marL="0" lvl="0" indent="0" algn="l" rtl="0">
              <a:spcBef>
                <a:spcPts val="0"/>
              </a:spcBef>
              <a:spcAft>
                <a:spcPts val="0"/>
              </a:spcAft>
              <a:buNone/>
            </a:pPr>
            <a:endParaRPr sz="1200" i="1">
              <a:solidFill>
                <a:srgbClr val="000000"/>
              </a:solidFill>
            </a:endParaRPr>
          </a:p>
        </p:txBody>
      </p:sp>
      <p:graphicFrame>
        <p:nvGraphicFramePr>
          <p:cNvPr id="585" name="Google Shape;585;p70"/>
          <p:cNvGraphicFramePr/>
          <p:nvPr/>
        </p:nvGraphicFramePr>
        <p:xfrm>
          <a:off x="171575" y="3467300"/>
          <a:ext cx="4003800" cy="3273724"/>
        </p:xfrm>
        <a:graphic>
          <a:graphicData uri="http://schemas.openxmlformats.org/drawingml/2006/table">
            <a:tbl>
              <a:tblPr>
                <a:noFill/>
                <a:tableStyleId>{EF942736-FCCF-47B2-B0FD-4E4E20E34DDD}</a:tableStyleId>
              </a:tblPr>
              <a:tblGrid>
                <a:gridCol w="1479875">
                  <a:extLst>
                    <a:ext uri="{9D8B030D-6E8A-4147-A177-3AD203B41FA5}">
                      <a16:colId xmlns:a16="http://schemas.microsoft.com/office/drawing/2014/main" val="20000"/>
                    </a:ext>
                  </a:extLst>
                </a:gridCol>
                <a:gridCol w="1169175">
                  <a:extLst>
                    <a:ext uri="{9D8B030D-6E8A-4147-A177-3AD203B41FA5}">
                      <a16:colId xmlns:a16="http://schemas.microsoft.com/office/drawing/2014/main" val="20001"/>
                    </a:ext>
                  </a:extLst>
                </a:gridCol>
                <a:gridCol w="1354750">
                  <a:extLst>
                    <a:ext uri="{9D8B030D-6E8A-4147-A177-3AD203B41FA5}">
                      <a16:colId xmlns:a16="http://schemas.microsoft.com/office/drawing/2014/main" val="20002"/>
                    </a:ext>
                  </a:extLst>
                </a:gridCol>
              </a:tblGrid>
              <a:tr h="847675">
                <a:tc>
                  <a:txBody>
                    <a:bodyPr/>
                    <a:lstStyle/>
                    <a:p>
                      <a:pPr marL="155448" marR="155448" lvl="0" indent="0" algn="ctr" rtl="0">
                        <a:lnSpc>
                          <a:spcPct val="115000"/>
                        </a:lnSpc>
                        <a:spcBef>
                          <a:spcPts val="0"/>
                        </a:spcBef>
                        <a:spcAft>
                          <a:spcPts val="0"/>
                        </a:spcAft>
                        <a:buNone/>
                      </a:pPr>
                      <a:r>
                        <a:rPr lang="en-US" sz="1100" b="1">
                          <a:solidFill>
                            <a:srgbClr val="F3F3F3"/>
                          </a:solidFill>
                        </a:rPr>
                        <a:t>Table: Values used in T-Test</a:t>
                      </a:r>
                      <a:endParaRPr sz="1100" b="1">
                        <a:solidFill>
                          <a:srgbClr val="F3F3F3"/>
                        </a:solidFill>
                      </a:endParaRPr>
                    </a:p>
                  </a:txBody>
                  <a:tcPr marL="28575" marR="28575" marT="0"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c>
                  <a:txBody>
                    <a:bodyPr/>
                    <a:lstStyle/>
                    <a:p>
                      <a:pPr marL="155448" marR="155448" lvl="0" indent="0" algn="ctr" rtl="0">
                        <a:lnSpc>
                          <a:spcPct val="115000"/>
                        </a:lnSpc>
                        <a:spcBef>
                          <a:spcPts val="0"/>
                        </a:spcBef>
                        <a:spcAft>
                          <a:spcPts val="0"/>
                        </a:spcAft>
                        <a:buNone/>
                      </a:pPr>
                      <a:r>
                        <a:rPr lang="en-US" sz="1100" b="1">
                          <a:solidFill>
                            <a:srgbClr val="F3F3F3"/>
                          </a:solidFill>
                        </a:rPr>
                        <a:t>Weekend</a:t>
                      </a:r>
                      <a:endParaRPr sz="1100" b="1">
                        <a:solidFill>
                          <a:srgbClr val="F3F3F3"/>
                        </a:solidFill>
                      </a:endParaRPr>
                    </a:p>
                  </a:txBody>
                  <a:tcPr marL="28575" marR="28575" marT="0"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c>
                  <a:txBody>
                    <a:bodyPr/>
                    <a:lstStyle/>
                    <a:p>
                      <a:pPr marL="155448" marR="155448" lvl="0" indent="0" algn="ctr" rtl="0">
                        <a:lnSpc>
                          <a:spcPct val="115000"/>
                        </a:lnSpc>
                        <a:spcBef>
                          <a:spcPts val="0"/>
                        </a:spcBef>
                        <a:spcAft>
                          <a:spcPts val="0"/>
                        </a:spcAft>
                        <a:buNone/>
                      </a:pPr>
                      <a:r>
                        <a:rPr lang="en-US" sz="1100" b="1">
                          <a:solidFill>
                            <a:srgbClr val="F3F3F3"/>
                          </a:solidFill>
                        </a:rPr>
                        <a:t>Corporate</a:t>
                      </a:r>
                      <a:endParaRPr sz="1100" b="1">
                        <a:solidFill>
                          <a:srgbClr val="F3F3F3"/>
                        </a:solidFill>
                      </a:endParaRPr>
                    </a:p>
                  </a:txBody>
                  <a:tcPr marL="28575" marR="28575" marT="0"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extLst>
                  <a:ext uri="{0D108BD9-81ED-4DB2-BD59-A6C34878D82A}">
                    <a16:rowId xmlns:a16="http://schemas.microsoft.com/office/drawing/2014/main" val="10000"/>
                  </a:ext>
                </a:extLst>
              </a:tr>
              <a:tr h="517850">
                <a:tc>
                  <a:txBody>
                    <a:bodyPr/>
                    <a:lstStyle/>
                    <a:p>
                      <a:pPr marL="0" lvl="0" indent="0" algn="l" rtl="0">
                        <a:spcBef>
                          <a:spcPts val="0"/>
                        </a:spcBef>
                        <a:spcAft>
                          <a:spcPts val="0"/>
                        </a:spcAft>
                        <a:buClr>
                          <a:schemeClr val="dk1"/>
                        </a:buClr>
                        <a:buSzPts val="1100"/>
                        <a:buFont typeface="Arial"/>
                        <a:buNone/>
                      </a:pPr>
                      <a:r>
                        <a:rPr lang="en-US" sz="1200" b="1">
                          <a:solidFill>
                            <a:srgbClr val="F3F3F3"/>
                          </a:solidFill>
                        </a:rPr>
                        <a:t>      </a:t>
                      </a:r>
                      <a:r>
                        <a:rPr lang="en-US" sz="1200" i="1">
                          <a:solidFill>
                            <a:srgbClr val="FFFFFF"/>
                          </a:solidFill>
                        </a:rPr>
                        <a:t>X</a:t>
                      </a:r>
                      <a:r>
                        <a:rPr lang="en-US" sz="1200" i="1" baseline="-25000">
                          <a:solidFill>
                            <a:srgbClr val="FFFFFF"/>
                          </a:solidFill>
                        </a:rPr>
                        <a:t>actual</a:t>
                      </a:r>
                      <a:r>
                        <a:rPr lang="en-US" sz="1200" i="1">
                          <a:solidFill>
                            <a:srgbClr val="FFFFFF"/>
                          </a:solidFill>
                        </a:rPr>
                        <a:t> - X</a:t>
                      </a:r>
                      <a:r>
                        <a:rPr lang="en-US" sz="1200" i="1" baseline="-25000">
                          <a:solidFill>
                            <a:srgbClr val="FFFFFF"/>
                          </a:solidFill>
                        </a:rPr>
                        <a:t>forecast</a:t>
                      </a:r>
                      <a:endParaRPr sz="1200" b="1">
                        <a:solidFill>
                          <a:srgbClr val="FFFFFF"/>
                        </a:solidFill>
                      </a:endParaRPr>
                    </a:p>
                  </a:txBody>
                  <a:tcPr marL="28575" marR="28575" marT="0"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c>
                  <a:txBody>
                    <a:bodyPr/>
                    <a:lstStyle/>
                    <a:p>
                      <a:pPr marL="155448" marR="155448" lvl="0" indent="0" algn="ctr" rtl="0">
                        <a:lnSpc>
                          <a:spcPct val="115000"/>
                        </a:lnSpc>
                        <a:spcBef>
                          <a:spcPts val="0"/>
                        </a:spcBef>
                        <a:spcAft>
                          <a:spcPts val="0"/>
                        </a:spcAft>
                        <a:buNone/>
                      </a:pPr>
                      <a:r>
                        <a:rPr lang="en-US" sz="1100"/>
                        <a:t>1603.547</a:t>
                      </a:r>
                      <a:endParaRPr sz="1100"/>
                    </a:p>
                  </a:txBody>
                  <a:tcPr marL="28575" marR="28575" marT="0"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155448" marR="155448" lvl="0" indent="0" algn="ctr" rtl="0">
                        <a:lnSpc>
                          <a:spcPct val="115000"/>
                        </a:lnSpc>
                        <a:spcBef>
                          <a:spcPts val="0"/>
                        </a:spcBef>
                        <a:spcAft>
                          <a:spcPts val="0"/>
                        </a:spcAft>
                        <a:buNone/>
                      </a:pPr>
                      <a:r>
                        <a:rPr lang="en-US" sz="1100"/>
                        <a:t>3468.002</a:t>
                      </a:r>
                      <a:endParaRPr sz="1100"/>
                    </a:p>
                  </a:txBody>
                  <a:tcPr marL="28575" marR="28575" marT="0"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17850">
                <a:tc>
                  <a:txBody>
                    <a:bodyPr/>
                    <a:lstStyle/>
                    <a:p>
                      <a:pPr marL="0" lvl="0" indent="0" algn="l" rtl="0">
                        <a:spcBef>
                          <a:spcPts val="0"/>
                        </a:spcBef>
                        <a:spcAft>
                          <a:spcPts val="0"/>
                        </a:spcAft>
                        <a:buClr>
                          <a:schemeClr val="dk1"/>
                        </a:buClr>
                        <a:buSzPts val="1100"/>
                        <a:buFont typeface="Arial"/>
                        <a:buNone/>
                      </a:pPr>
                      <a:r>
                        <a:rPr lang="en-US" sz="1200" i="1">
                          <a:solidFill>
                            <a:schemeClr val="dk1"/>
                          </a:solidFill>
                        </a:rPr>
                        <a:t>              </a:t>
                      </a:r>
                      <a:r>
                        <a:rPr lang="en-US" sz="1200" i="1">
                          <a:solidFill>
                            <a:srgbClr val="FFFFFF"/>
                          </a:solidFill>
                        </a:rPr>
                        <a:t>S</a:t>
                      </a:r>
                      <a:r>
                        <a:rPr lang="en-US" sz="1200" i="1" baseline="-25000">
                          <a:solidFill>
                            <a:srgbClr val="FFFFFF"/>
                          </a:solidFill>
                        </a:rPr>
                        <a:t>e </a:t>
                      </a:r>
                      <a:endParaRPr sz="1200" b="1">
                        <a:solidFill>
                          <a:srgbClr val="FFFFFF"/>
                        </a:solidFill>
                      </a:endParaRPr>
                    </a:p>
                  </a:txBody>
                  <a:tcPr marL="28575" marR="28575" marT="0"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c>
                  <a:txBody>
                    <a:bodyPr/>
                    <a:lstStyle/>
                    <a:p>
                      <a:pPr marL="155448" marR="155448" lvl="0" indent="0" algn="ctr" rtl="0">
                        <a:lnSpc>
                          <a:spcPct val="115000"/>
                        </a:lnSpc>
                        <a:spcBef>
                          <a:spcPts val="0"/>
                        </a:spcBef>
                        <a:spcAft>
                          <a:spcPts val="0"/>
                        </a:spcAft>
                        <a:buNone/>
                      </a:pPr>
                      <a:r>
                        <a:rPr lang="en-US" sz="1100"/>
                        <a:t>43.673</a:t>
                      </a:r>
                      <a:endParaRPr sz="1100"/>
                    </a:p>
                  </a:txBody>
                  <a:tcPr marL="28575" marR="28575" marT="0"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155448" marR="155448" lvl="0" indent="0" algn="ctr" rtl="0">
                        <a:lnSpc>
                          <a:spcPct val="115000"/>
                        </a:lnSpc>
                        <a:spcBef>
                          <a:spcPts val="0"/>
                        </a:spcBef>
                        <a:spcAft>
                          <a:spcPts val="0"/>
                        </a:spcAft>
                        <a:buNone/>
                      </a:pPr>
                      <a:r>
                        <a:rPr lang="en-US" sz="1100"/>
                        <a:t>27.564</a:t>
                      </a:r>
                      <a:endParaRPr sz="1100"/>
                    </a:p>
                  </a:txBody>
                  <a:tcPr marL="28575" marR="28575" marT="0"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517850">
                <a:tc>
                  <a:txBody>
                    <a:bodyPr/>
                    <a:lstStyle/>
                    <a:p>
                      <a:pPr marL="0" lvl="0" indent="0" algn="l" rtl="0">
                        <a:spcBef>
                          <a:spcPts val="0"/>
                        </a:spcBef>
                        <a:spcAft>
                          <a:spcPts val="0"/>
                        </a:spcAft>
                        <a:buNone/>
                      </a:pPr>
                      <a:endParaRPr sz="1200" b="1" baseline="-25000">
                        <a:solidFill>
                          <a:srgbClr val="F3F3F3"/>
                        </a:solidFill>
                      </a:endParaRPr>
                    </a:p>
                    <a:p>
                      <a:pPr marL="0" lvl="0" indent="0" algn="l" rtl="0">
                        <a:spcBef>
                          <a:spcPts val="0"/>
                        </a:spcBef>
                        <a:spcAft>
                          <a:spcPts val="0"/>
                        </a:spcAft>
                        <a:buClr>
                          <a:schemeClr val="dk1"/>
                        </a:buClr>
                        <a:buSzPts val="1100"/>
                        <a:buFont typeface="Arial"/>
                        <a:buNone/>
                      </a:pPr>
                      <a:r>
                        <a:rPr lang="en-US" sz="1200" i="1">
                          <a:solidFill>
                            <a:schemeClr val="dk1"/>
                          </a:solidFill>
                        </a:rPr>
                        <a:t>             </a:t>
                      </a:r>
                      <a:r>
                        <a:rPr lang="en-US" sz="1200" i="1">
                          <a:solidFill>
                            <a:srgbClr val="FFFFFF"/>
                          </a:solidFill>
                        </a:rPr>
                        <a:t>t</a:t>
                      </a:r>
                      <a:r>
                        <a:rPr lang="en-US" sz="1200" i="1" baseline="-25000">
                          <a:solidFill>
                            <a:srgbClr val="FFFFFF"/>
                          </a:solidFill>
                        </a:rPr>
                        <a:t>0</a:t>
                      </a:r>
                      <a:endParaRPr sz="1200" b="1" baseline="-25000">
                        <a:solidFill>
                          <a:srgbClr val="FFFFFF"/>
                        </a:solidFill>
                      </a:endParaRPr>
                    </a:p>
                  </a:txBody>
                  <a:tcPr marL="28575" marR="28575" marT="0"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c>
                  <a:txBody>
                    <a:bodyPr/>
                    <a:lstStyle/>
                    <a:p>
                      <a:pPr marL="155448" marR="155448" lvl="0" indent="0" algn="ctr" rtl="0">
                        <a:lnSpc>
                          <a:spcPct val="115000"/>
                        </a:lnSpc>
                        <a:spcBef>
                          <a:spcPts val="0"/>
                        </a:spcBef>
                        <a:spcAft>
                          <a:spcPts val="0"/>
                        </a:spcAft>
                        <a:buNone/>
                      </a:pPr>
                      <a:r>
                        <a:rPr lang="en-US" sz="1100"/>
                        <a:t>36.718</a:t>
                      </a:r>
                      <a:endParaRPr sz="1100"/>
                    </a:p>
                  </a:txBody>
                  <a:tcPr marL="28575" marR="28575" marT="0"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155448" marR="155448" lvl="0" indent="0" algn="ctr" rtl="0">
                        <a:lnSpc>
                          <a:spcPct val="115000"/>
                        </a:lnSpc>
                        <a:spcBef>
                          <a:spcPts val="0"/>
                        </a:spcBef>
                        <a:spcAft>
                          <a:spcPts val="0"/>
                        </a:spcAft>
                        <a:buNone/>
                      </a:pPr>
                      <a:r>
                        <a:rPr lang="en-US" sz="1100"/>
                        <a:t>106.073</a:t>
                      </a:r>
                      <a:endParaRPr sz="1100"/>
                    </a:p>
                  </a:txBody>
                  <a:tcPr marL="28575" marR="28575" marT="0"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60450">
                <a:tc>
                  <a:txBody>
                    <a:bodyPr/>
                    <a:lstStyle/>
                    <a:p>
                      <a:pPr marL="0" lvl="0" indent="0" algn="l" rtl="0">
                        <a:spcBef>
                          <a:spcPts val="0"/>
                        </a:spcBef>
                        <a:spcAft>
                          <a:spcPts val="0"/>
                        </a:spcAft>
                        <a:buClr>
                          <a:schemeClr val="dk1"/>
                        </a:buClr>
                        <a:buSzPts val="1100"/>
                        <a:buFont typeface="Arial"/>
                        <a:buNone/>
                      </a:pPr>
                      <a:r>
                        <a:rPr lang="en-US" sz="1200" b="1">
                          <a:solidFill>
                            <a:srgbClr val="F3F3F3"/>
                          </a:solidFill>
                        </a:rPr>
                        <a:t>             </a:t>
                      </a:r>
                      <a:r>
                        <a:rPr lang="en-US" sz="1200" i="1">
                          <a:solidFill>
                            <a:schemeClr val="lt1"/>
                          </a:solidFill>
                        </a:rPr>
                        <a:t>t</a:t>
                      </a:r>
                      <a:r>
                        <a:rPr lang="en-US" sz="1200" i="1" baseline="-25000">
                          <a:solidFill>
                            <a:schemeClr val="lt1"/>
                          </a:solidFill>
                        </a:rPr>
                        <a:t>α,n-1</a:t>
                      </a:r>
                      <a:r>
                        <a:rPr lang="en-US" sz="1200" b="1">
                          <a:solidFill>
                            <a:srgbClr val="F3F3F3"/>
                          </a:solidFill>
                        </a:rPr>
                        <a:t>                        </a:t>
                      </a:r>
                      <a:endParaRPr sz="1200" b="1">
                        <a:solidFill>
                          <a:srgbClr val="F3F3F3"/>
                        </a:solidFill>
                      </a:endParaRPr>
                    </a:p>
                  </a:txBody>
                  <a:tcPr marL="28575" marR="28575" marT="0"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c>
                  <a:txBody>
                    <a:bodyPr/>
                    <a:lstStyle/>
                    <a:p>
                      <a:pPr marL="155448" marR="155448" lvl="0" indent="0" algn="ctr" rtl="0">
                        <a:lnSpc>
                          <a:spcPct val="115000"/>
                        </a:lnSpc>
                        <a:spcBef>
                          <a:spcPts val="0"/>
                        </a:spcBef>
                        <a:spcAft>
                          <a:spcPts val="0"/>
                        </a:spcAft>
                        <a:buNone/>
                      </a:pPr>
                      <a:r>
                        <a:rPr lang="en-US" sz="1100"/>
                        <a:t>1.645</a:t>
                      </a:r>
                      <a:endParaRPr sz="1100"/>
                    </a:p>
                  </a:txBody>
                  <a:tcPr marL="28575" marR="28575" marT="0"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155448" marR="155448" lvl="0" indent="0" algn="ctr" rtl="0">
                        <a:lnSpc>
                          <a:spcPct val="115000"/>
                        </a:lnSpc>
                        <a:spcBef>
                          <a:spcPts val="0"/>
                        </a:spcBef>
                        <a:spcAft>
                          <a:spcPts val="0"/>
                        </a:spcAft>
                        <a:buNone/>
                      </a:pPr>
                      <a:r>
                        <a:rPr lang="en-US" sz="1100"/>
                        <a:t>1.645</a:t>
                      </a:r>
                      <a:endParaRPr sz="1100"/>
                    </a:p>
                  </a:txBody>
                  <a:tcPr marL="28575" marR="28575" marT="0"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509975">
                <a:tc>
                  <a:txBody>
                    <a:bodyPr/>
                    <a:lstStyle/>
                    <a:p>
                      <a:pPr marL="155448" marR="155448" lvl="0" indent="0" algn="ctr" rtl="0">
                        <a:lnSpc>
                          <a:spcPct val="115000"/>
                        </a:lnSpc>
                        <a:spcBef>
                          <a:spcPts val="0"/>
                        </a:spcBef>
                        <a:spcAft>
                          <a:spcPts val="0"/>
                        </a:spcAft>
                        <a:buNone/>
                      </a:pPr>
                      <a:r>
                        <a:rPr lang="en-US" sz="1200" b="1">
                          <a:solidFill>
                            <a:srgbClr val="F3F3F3"/>
                          </a:solidFill>
                        </a:rPr>
                        <a:t>Result</a:t>
                      </a:r>
                      <a:endParaRPr sz="1200" b="1">
                        <a:solidFill>
                          <a:srgbClr val="F3F3F3"/>
                        </a:solidFill>
                      </a:endParaRPr>
                    </a:p>
                  </a:txBody>
                  <a:tcPr marL="28575" marR="28575" marT="0"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c gridSpan="2">
                  <a:txBody>
                    <a:bodyPr/>
                    <a:lstStyle/>
                    <a:p>
                      <a:pPr marL="155448" marR="155448" lvl="0" indent="0" algn="ctr" rtl="0">
                        <a:lnSpc>
                          <a:spcPct val="115000"/>
                        </a:lnSpc>
                        <a:spcBef>
                          <a:spcPts val="0"/>
                        </a:spcBef>
                        <a:spcAft>
                          <a:spcPts val="0"/>
                        </a:spcAft>
                        <a:buNone/>
                      </a:pPr>
                      <a:r>
                        <a:rPr lang="en-US" sz="1200">
                          <a:highlight>
                            <a:srgbClr val="FFFFFF"/>
                          </a:highlight>
                        </a:rPr>
                        <a:t>∵ </a:t>
                      </a:r>
                      <a:r>
                        <a:rPr lang="en-US" sz="1200" i="1"/>
                        <a:t> t</a:t>
                      </a:r>
                      <a:r>
                        <a:rPr lang="en-US" sz="1200" i="1" baseline="-25000"/>
                        <a:t>0</a:t>
                      </a:r>
                      <a:r>
                        <a:rPr lang="en-US" sz="1200">
                          <a:highlight>
                            <a:srgbClr val="FFFFFF"/>
                          </a:highlight>
                        </a:rPr>
                        <a:t>&gt;</a:t>
                      </a:r>
                      <a:r>
                        <a:rPr lang="en-US" sz="1200" i="1"/>
                        <a:t>t</a:t>
                      </a:r>
                      <a:r>
                        <a:rPr lang="en-US" sz="1200" i="1" baseline="-25000"/>
                        <a:t>α,n-1</a:t>
                      </a:r>
                      <a:endParaRPr sz="1200">
                        <a:highlight>
                          <a:srgbClr val="FFFFFF"/>
                        </a:highlight>
                      </a:endParaRPr>
                    </a:p>
                    <a:p>
                      <a:pPr marL="155448" marR="155448" lvl="0" indent="0" algn="ctr" rtl="0">
                        <a:lnSpc>
                          <a:spcPct val="115000"/>
                        </a:lnSpc>
                        <a:spcBef>
                          <a:spcPts val="0"/>
                        </a:spcBef>
                        <a:spcAft>
                          <a:spcPts val="0"/>
                        </a:spcAft>
                        <a:buNone/>
                      </a:pPr>
                      <a:r>
                        <a:rPr lang="en-US" sz="1200">
                          <a:solidFill>
                            <a:srgbClr val="222222"/>
                          </a:solidFill>
                          <a:highlight>
                            <a:srgbClr val="FFFFFF"/>
                          </a:highlight>
                        </a:rPr>
                        <a:t>⇒</a:t>
                      </a:r>
                      <a:r>
                        <a:rPr lang="en-US" sz="1100"/>
                        <a:t>Null hypothesis is rejected.</a:t>
                      </a:r>
                      <a:endParaRPr sz="1100"/>
                    </a:p>
                  </a:txBody>
                  <a:tcPr marL="28575" marR="28575" marT="0"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5"/>
                  </a:ext>
                </a:extLst>
              </a:tr>
            </a:tbl>
          </a:graphicData>
        </a:graphic>
      </p:graphicFrame>
      <p:sp>
        <p:nvSpPr>
          <p:cNvPr id="586" name="Google Shape;586;p70"/>
          <p:cNvSpPr txBox="1"/>
          <p:nvPr/>
        </p:nvSpPr>
        <p:spPr>
          <a:xfrm>
            <a:off x="1651450" y="1311625"/>
            <a:ext cx="3456300" cy="64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US" b="1">
                <a:solidFill>
                  <a:srgbClr val="000000"/>
                </a:solidFill>
              </a:rPr>
              <a:t>(Paired T-Test) </a:t>
            </a:r>
            <a:endParaRPr b="1">
              <a:solidFill>
                <a:srgbClr val="000000"/>
              </a:solidFill>
            </a:endParaRPr>
          </a:p>
          <a:p>
            <a:pPr marL="0" lvl="0" indent="0" algn="ctr" rtl="0">
              <a:spcBef>
                <a:spcPts val="0"/>
              </a:spcBef>
              <a:spcAft>
                <a:spcPts val="0"/>
              </a:spcAft>
              <a:buClr>
                <a:srgbClr val="000000"/>
              </a:buClr>
              <a:buSzPts val="1100"/>
              <a:buFont typeface="Arial"/>
              <a:buNone/>
            </a:pPr>
            <a:r>
              <a:rPr lang="en-US" b="1">
                <a:solidFill>
                  <a:srgbClr val="000000"/>
                </a:solidFill>
              </a:rPr>
              <a:t>   H</a:t>
            </a:r>
            <a:r>
              <a:rPr lang="en-US" b="1" baseline="-25000">
                <a:solidFill>
                  <a:srgbClr val="000000"/>
                </a:solidFill>
              </a:rPr>
              <a:t>0</a:t>
            </a:r>
            <a:r>
              <a:rPr lang="en-US" b="1">
                <a:solidFill>
                  <a:srgbClr val="000000"/>
                </a:solidFill>
              </a:rPr>
              <a:t>: μ</a:t>
            </a:r>
            <a:r>
              <a:rPr lang="en-US" b="1" baseline="-25000">
                <a:solidFill>
                  <a:srgbClr val="000000"/>
                </a:solidFill>
              </a:rPr>
              <a:t>actual </a:t>
            </a:r>
            <a:r>
              <a:rPr lang="en-US">
                <a:solidFill>
                  <a:srgbClr val="000000"/>
                </a:solidFill>
              </a:rPr>
              <a:t>=</a:t>
            </a:r>
            <a:r>
              <a:rPr lang="en-US" b="1">
                <a:solidFill>
                  <a:srgbClr val="000000"/>
                </a:solidFill>
              </a:rPr>
              <a:t>   μ</a:t>
            </a:r>
            <a:r>
              <a:rPr lang="en-US" b="1" baseline="-25000">
                <a:solidFill>
                  <a:srgbClr val="000000"/>
                </a:solidFill>
              </a:rPr>
              <a:t>forecast</a:t>
            </a:r>
            <a:endParaRPr b="1" baseline="-25000">
              <a:solidFill>
                <a:srgbClr val="000000"/>
              </a:solidFill>
            </a:endParaRPr>
          </a:p>
          <a:p>
            <a:pPr marL="0" lvl="0" indent="0" algn="ctr" rtl="0">
              <a:spcBef>
                <a:spcPts val="0"/>
              </a:spcBef>
              <a:spcAft>
                <a:spcPts val="0"/>
              </a:spcAft>
              <a:buClr>
                <a:srgbClr val="000000"/>
              </a:buClr>
              <a:buSzPts val="1100"/>
              <a:buFont typeface="Arial"/>
              <a:buNone/>
            </a:pPr>
            <a:r>
              <a:rPr lang="en-US" b="1">
                <a:solidFill>
                  <a:srgbClr val="000000"/>
                </a:solidFill>
              </a:rPr>
              <a:t>H</a:t>
            </a:r>
            <a:r>
              <a:rPr lang="en-US" b="1" baseline="-25000">
                <a:solidFill>
                  <a:srgbClr val="000000"/>
                </a:solidFill>
              </a:rPr>
              <a:t>a</a:t>
            </a:r>
            <a:r>
              <a:rPr lang="en-US" b="1">
                <a:solidFill>
                  <a:srgbClr val="000000"/>
                </a:solidFill>
              </a:rPr>
              <a:t>: μ</a:t>
            </a:r>
            <a:r>
              <a:rPr lang="en-US" b="1" baseline="-25000">
                <a:solidFill>
                  <a:srgbClr val="000000"/>
                </a:solidFill>
              </a:rPr>
              <a:t>actual </a:t>
            </a:r>
            <a:r>
              <a:rPr lang="en-US">
                <a:solidFill>
                  <a:srgbClr val="000000"/>
                </a:solidFill>
              </a:rPr>
              <a:t>≠</a:t>
            </a:r>
            <a:r>
              <a:rPr lang="en-US" b="1">
                <a:solidFill>
                  <a:srgbClr val="000000"/>
                </a:solidFill>
              </a:rPr>
              <a:t> </a:t>
            </a:r>
            <a:r>
              <a:rPr lang="en-US" b="1" baseline="-25000">
                <a:solidFill>
                  <a:srgbClr val="000000"/>
                </a:solidFill>
              </a:rPr>
              <a:t> </a:t>
            </a:r>
            <a:r>
              <a:rPr lang="en-US" b="1">
                <a:solidFill>
                  <a:srgbClr val="000000"/>
                </a:solidFill>
              </a:rPr>
              <a:t>μ</a:t>
            </a:r>
            <a:r>
              <a:rPr lang="en-US" b="1" baseline="-25000">
                <a:solidFill>
                  <a:srgbClr val="000000"/>
                </a:solidFill>
              </a:rPr>
              <a:t>foreast</a:t>
            </a:r>
            <a:endParaRPr b="1">
              <a:solidFill>
                <a:srgbClr val="000000"/>
              </a:solidFill>
            </a:endParaRPr>
          </a:p>
          <a:p>
            <a:pPr marL="0" lvl="0" indent="0" algn="l" rtl="0">
              <a:spcBef>
                <a:spcPts val="0"/>
              </a:spcBef>
              <a:spcAft>
                <a:spcPts val="0"/>
              </a:spcAft>
              <a:buNone/>
            </a:pPr>
            <a:endParaRPr/>
          </a:p>
        </p:txBody>
      </p:sp>
      <p:sp>
        <p:nvSpPr>
          <p:cNvPr id="587" name="Google Shape;587;p70"/>
          <p:cNvSpPr txBox="1"/>
          <p:nvPr/>
        </p:nvSpPr>
        <p:spPr>
          <a:xfrm>
            <a:off x="242875" y="624025"/>
            <a:ext cx="11396100" cy="64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A t-test is a type of inferential statistic used to determine if there is a significant difference between the means of two groups, which may be related in certain features. This test is done where the variance is unknown like in real world datasets, due to which it is preferred over z- test in the given dataset. </a:t>
            </a:r>
            <a:endParaRPr/>
          </a:p>
        </p:txBody>
      </p:sp>
      <p:graphicFrame>
        <p:nvGraphicFramePr>
          <p:cNvPr id="588" name="Google Shape;588;p70"/>
          <p:cNvGraphicFramePr/>
          <p:nvPr/>
        </p:nvGraphicFramePr>
        <p:xfrm>
          <a:off x="4467363" y="3467300"/>
          <a:ext cx="3698175" cy="3273724"/>
        </p:xfrm>
        <a:graphic>
          <a:graphicData uri="http://schemas.openxmlformats.org/drawingml/2006/table">
            <a:tbl>
              <a:tblPr>
                <a:noFill/>
                <a:tableStyleId>{EF942736-FCCF-47B2-B0FD-4E4E20E34DDD}</a:tableStyleId>
              </a:tblPr>
              <a:tblGrid>
                <a:gridCol w="1366875">
                  <a:extLst>
                    <a:ext uri="{9D8B030D-6E8A-4147-A177-3AD203B41FA5}">
                      <a16:colId xmlns:a16="http://schemas.microsoft.com/office/drawing/2014/main" val="20000"/>
                    </a:ext>
                  </a:extLst>
                </a:gridCol>
                <a:gridCol w="1079950">
                  <a:extLst>
                    <a:ext uri="{9D8B030D-6E8A-4147-A177-3AD203B41FA5}">
                      <a16:colId xmlns:a16="http://schemas.microsoft.com/office/drawing/2014/main" val="20001"/>
                    </a:ext>
                  </a:extLst>
                </a:gridCol>
                <a:gridCol w="1251350">
                  <a:extLst>
                    <a:ext uri="{9D8B030D-6E8A-4147-A177-3AD203B41FA5}">
                      <a16:colId xmlns:a16="http://schemas.microsoft.com/office/drawing/2014/main" val="20002"/>
                    </a:ext>
                  </a:extLst>
                </a:gridCol>
              </a:tblGrid>
              <a:tr h="847675">
                <a:tc>
                  <a:txBody>
                    <a:bodyPr/>
                    <a:lstStyle/>
                    <a:p>
                      <a:pPr marL="155448" marR="155448" lvl="0" indent="0" algn="ctr" rtl="0">
                        <a:lnSpc>
                          <a:spcPct val="115000"/>
                        </a:lnSpc>
                        <a:spcBef>
                          <a:spcPts val="0"/>
                        </a:spcBef>
                        <a:spcAft>
                          <a:spcPts val="0"/>
                        </a:spcAft>
                        <a:buNone/>
                      </a:pPr>
                      <a:r>
                        <a:rPr lang="en-US" sz="1100" b="1">
                          <a:solidFill>
                            <a:srgbClr val="F3F3F3"/>
                          </a:solidFill>
                        </a:rPr>
                        <a:t>Table: Values used in T-Test</a:t>
                      </a:r>
                      <a:endParaRPr sz="1100" b="1">
                        <a:solidFill>
                          <a:srgbClr val="F3F3F3"/>
                        </a:solidFill>
                      </a:endParaRPr>
                    </a:p>
                  </a:txBody>
                  <a:tcPr marL="28575" marR="28575" marT="0"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c>
                  <a:txBody>
                    <a:bodyPr/>
                    <a:lstStyle/>
                    <a:p>
                      <a:pPr marL="155448" marR="155448" lvl="0" indent="0" algn="ctr" rtl="0">
                        <a:lnSpc>
                          <a:spcPct val="115000"/>
                        </a:lnSpc>
                        <a:spcBef>
                          <a:spcPts val="0"/>
                        </a:spcBef>
                        <a:spcAft>
                          <a:spcPts val="0"/>
                        </a:spcAft>
                        <a:buNone/>
                      </a:pPr>
                      <a:r>
                        <a:rPr lang="en-US" sz="1100" b="1">
                          <a:solidFill>
                            <a:srgbClr val="F3F3F3"/>
                          </a:solidFill>
                        </a:rPr>
                        <a:t>Weekend</a:t>
                      </a:r>
                      <a:endParaRPr sz="1100" b="1">
                        <a:solidFill>
                          <a:srgbClr val="F3F3F3"/>
                        </a:solidFill>
                      </a:endParaRPr>
                    </a:p>
                  </a:txBody>
                  <a:tcPr marL="28575" marR="28575" marT="0"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c>
                  <a:txBody>
                    <a:bodyPr/>
                    <a:lstStyle/>
                    <a:p>
                      <a:pPr marL="155448" marR="155448" lvl="0" indent="0" algn="ctr" rtl="0">
                        <a:lnSpc>
                          <a:spcPct val="115000"/>
                        </a:lnSpc>
                        <a:spcBef>
                          <a:spcPts val="0"/>
                        </a:spcBef>
                        <a:spcAft>
                          <a:spcPts val="0"/>
                        </a:spcAft>
                        <a:buNone/>
                      </a:pPr>
                      <a:r>
                        <a:rPr lang="en-US" sz="1100" b="1">
                          <a:solidFill>
                            <a:srgbClr val="F3F3F3"/>
                          </a:solidFill>
                        </a:rPr>
                        <a:t>Corporate</a:t>
                      </a:r>
                      <a:endParaRPr sz="1100" b="1">
                        <a:solidFill>
                          <a:srgbClr val="F3F3F3"/>
                        </a:solidFill>
                      </a:endParaRPr>
                    </a:p>
                  </a:txBody>
                  <a:tcPr marL="28575" marR="28575" marT="0"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extLst>
                  <a:ext uri="{0D108BD9-81ED-4DB2-BD59-A6C34878D82A}">
                    <a16:rowId xmlns:a16="http://schemas.microsoft.com/office/drawing/2014/main" val="10000"/>
                  </a:ext>
                </a:extLst>
              </a:tr>
              <a:tr h="517850">
                <a:tc>
                  <a:txBody>
                    <a:bodyPr/>
                    <a:lstStyle/>
                    <a:p>
                      <a:pPr marL="0" lvl="0" indent="0" algn="l" rtl="0">
                        <a:spcBef>
                          <a:spcPts val="0"/>
                        </a:spcBef>
                        <a:spcAft>
                          <a:spcPts val="0"/>
                        </a:spcAft>
                        <a:buNone/>
                      </a:pPr>
                      <a:r>
                        <a:rPr lang="en-US" sz="1200" b="1">
                          <a:solidFill>
                            <a:srgbClr val="F3F3F3"/>
                          </a:solidFill>
                        </a:rPr>
                        <a:t>  </a:t>
                      </a:r>
                      <a:r>
                        <a:rPr lang="en-US" sz="1200" b="1">
                          <a:solidFill>
                            <a:srgbClr val="FFFFFF"/>
                          </a:solidFill>
                        </a:rPr>
                        <a:t> </a:t>
                      </a:r>
                      <a:r>
                        <a:rPr lang="en-US" sz="1200" i="1">
                          <a:solidFill>
                            <a:srgbClr val="FFFFFF"/>
                          </a:solidFill>
                        </a:rPr>
                        <a:t>X</a:t>
                      </a:r>
                      <a:r>
                        <a:rPr lang="en-US" sz="1200" i="1" baseline="-25000">
                          <a:solidFill>
                            <a:srgbClr val="FFFFFF"/>
                          </a:solidFill>
                        </a:rPr>
                        <a:t>actual</a:t>
                      </a:r>
                      <a:r>
                        <a:rPr lang="en-US" sz="1200" i="1">
                          <a:solidFill>
                            <a:srgbClr val="FFFFFF"/>
                          </a:solidFill>
                        </a:rPr>
                        <a:t> - X</a:t>
                      </a:r>
                      <a:r>
                        <a:rPr lang="en-US" sz="1200" i="1" baseline="-25000">
                          <a:solidFill>
                            <a:srgbClr val="FFFFFF"/>
                          </a:solidFill>
                        </a:rPr>
                        <a:t>forecast</a:t>
                      </a:r>
                      <a:endParaRPr sz="1200" b="1">
                        <a:solidFill>
                          <a:srgbClr val="FFFFFF"/>
                        </a:solidFill>
                      </a:endParaRPr>
                    </a:p>
                  </a:txBody>
                  <a:tcPr marL="28575" marR="28575" marT="0"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c>
                  <a:txBody>
                    <a:bodyPr/>
                    <a:lstStyle/>
                    <a:p>
                      <a:pPr marL="155448" marR="155448" lvl="0" indent="0" algn="ctr" rtl="0">
                        <a:lnSpc>
                          <a:spcPct val="115000"/>
                        </a:lnSpc>
                        <a:spcBef>
                          <a:spcPts val="0"/>
                        </a:spcBef>
                        <a:spcAft>
                          <a:spcPts val="0"/>
                        </a:spcAft>
                        <a:buNone/>
                      </a:pPr>
                      <a:r>
                        <a:rPr lang="en-US" sz="1100"/>
                        <a:t>408.776</a:t>
                      </a:r>
                      <a:endParaRPr sz="1100"/>
                    </a:p>
                  </a:txBody>
                  <a:tcPr marL="28575" marR="28575" marT="0"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155448" marR="155448" lvl="0" indent="0" algn="ctr" rtl="0">
                        <a:lnSpc>
                          <a:spcPct val="115000"/>
                        </a:lnSpc>
                        <a:spcBef>
                          <a:spcPts val="0"/>
                        </a:spcBef>
                        <a:spcAft>
                          <a:spcPts val="0"/>
                        </a:spcAft>
                        <a:buNone/>
                      </a:pPr>
                      <a:r>
                        <a:rPr lang="en-US" sz="1100"/>
                        <a:t>935.615</a:t>
                      </a:r>
                      <a:endParaRPr sz="1100"/>
                    </a:p>
                  </a:txBody>
                  <a:tcPr marL="28575" marR="28575" marT="0"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17850">
                <a:tc>
                  <a:txBody>
                    <a:bodyPr/>
                    <a:lstStyle/>
                    <a:p>
                      <a:pPr marL="0" lvl="0" indent="0" algn="l" rtl="0">
                        <a:spcBef>
                          <a:spcPts val="0"/>
                        </a:spcBef>
                        <a:spcAft>
                          <a:spcPts val="0"/>
                        </a:spcAft>
                        <a:buClr>
                          <a:schemeClr val="dk1"/>
                        </a:buClr>
                        <a:buSzPts val="1100"/>
                        <a:buFont typeface="Arial"/>
                        <a:buNone/>
                      </a:pPr>
                      <a:r>
                        <a:rPr lang="en-US" sz="1200" i="1">
                          <a:solidFill>
                            <a:schemeClr val="dk1"/>
                          </a:solidFill>
                        </a:rPr>
                        <a:t>             </a:t>
                      </a:r>
                      <a:r>
                        <a:rPr lang="en-US" sz="1200" i="1">
                          <a:solidFill>
                            <a:srgbClr val="FFFFFF"/>
                          </a:solidFill>
                        </a:rPr>
                        <a:t> S</a:t>
                      </a:r>
                      <a:r>
                        <a:rPr lang="en-US" sz="1200" i="1" baseline="-25000">
                          <a:solidFill>
                            <a:srgbClr val="FFFFFF"/>
                          </a:solidFill>
                        </a:rPr>
                        <a:t>e</a:t>
                      </a:r>
                      <a:r>
                        <a:rPr lang="en-US" sz="1200" i="1" baseline="-25000">
                          <a:solidFill>
                            <a:schemeClr val="dk1"/>
                          </a:solidFill>
                        </a:rPr>
                        <a:t> </a:t>
                      </a:r>
                      <a:endParaRPr sz="1200" b="1">
                        <a:solidFill>
                          <a:srgbClr val="F3F3F3"/>
                        </a:solidFill>
                      </a:endParaRPr>
                    </a:p>
                  </a:txBody>
                  <a:tcPr marL="28575" marR="28575" marT="0"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c>
                  <a:txBody>
                    <a:bodyPr/>
                    <a:lstStyle/>
                    <a:p>
                      <a:pPr marL="155448" marR="155448" lvl="0" indent="0" algn="ctr" rtl="0">
                        <a:lnSpc>
                          <a:spcPct val="115000"/>
                        </a:lnSpc>
                        <a:spcBef>
                          <a:spcPts val="0"/>
                        </a:spcBef>
                        <a:spcAft>
                          <a:spcPts val="0"/>
                        </a:spcAft>
                        <a:buNone/>
                      </a:pPr>
                      <a:r>
                        <a:rPr lang="en-US" sz="1100"/>
                        <a:t>16.672</a:t>
                      </a:r>
                      <a:endParaRPr sz="1100"/>
                    </a:p>
                  </a:txBody>
                  <a:tcPr marL="28575" marR="28575" marT="0"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155448" marR="155448" lvl="0" indent="0" algn="ctr" rtl="0">
                        <a:lnSpc>
                          <a:spcPct val="115000"/>
                        </a:lnSpc>
                        <a:spcBef>
                          <a:spcPts val="0"/>
                        </a:spcBef>
                        <a:spcAft>
                          <a:spcPts val="0"/>
                        </a:spcAft>
                        <a:buNone/>
                      </a:pPr>
                      <a:r>
                        <a:rPr lang="en-US" sz="1100"/>
                        <a:t>10.888</a:t>
                      </a:r>
                      <a:endParaRPr sz="1100"/>
                    </a:p>
                  </a:txBody>
                  <a:tcPr marL="28575" marR="28575" marT="0"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517850">
                <a:tc>
                  <a:txBody>
                    <a:bodyPr/>
                    <a:lstStyle/>
                    <a:p>
                      <a:pPr marL="0" lvl="0" indent="0" algn="l" rtl="0">
                        <a:spcBef>
                          <a:spcPts val="0"/>
                        </a:spcBef>
                        <a:spcAft>
                          <a:spcPts val="0"/>
                        </a:spcAft>
                        <a:buClr>
                          <a:schemeClr val="dk1"/>
                        </a:buClr>
                        <a:buSzPts val="1100"/>
                        <a:buFont typeface="Arial"/>
                        <a:buNone/>
                      </a:pPr>
                      <a:r>
                        <a:rPr lang="en-US" sz="1200" i="1">
                          <a:solidFill>
                            <a:schemeClr val="dk1"/>
                          </a:solidFill>
                        </a:rPr>
                        <a:t>               </a:t>
                      </a:r>
                      <a:r>
                        <a:rPr lang="en-US" sz="1200" i="1">
                          <a:solidFill>
                            <a:schemeClr val="lt1"/>
                          </a:solidFill>
                        </a:rPr>
                        <a:t>t</a:t>
                      </a:r>
                      <a:r>
                        <a:rPr lang="en-US" sz="1200" i="1" baseline="-25000">
                          <a:solidFill>
                            <a:schemeClr val="lt1"/>
                          </a:solidFill>
                        </a:rPr>
                        <a:t>0</a:t>
                      </a:r>
                      <a:endParaRPr sz="1200" b="1" baseline="-25000">
                        <a:solidFill>
                          <a:srgbClr val="FFFFFF"/>
                        </a:solidFill>
                      </a:endParaRPr>
                    </a:p>
                  </a:txBody>
                  <a:tcPr marL="28575" marR="28575" marT="0"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c>
                  <a:txBody>
                    <a:bodyPr/>
                    <a:lstStyle/>
                    <a:p>
                      <a:pPr marL="155448" marR="155448" lvl="0" indent="0" algn="ctr" rtl="0">
                        <a:lnSpc>
                          <a:spcPct val="115000"/>
                        </a:lnSpc>
                        <a:spcBef>
                          <a:spcPts val="0"/>
                        </a:spcBef>
                        <a:spcAft>
                          <a:spcPts val="0"/>
                        </a:spcAft>
                        <a:buNone/>
                      </a:pPr>
                      <a:r>
                        <a:rPr lang="en-US" sz="1100"/>
                        <a:t>24.519</a:t>
                      </a:r>
                      <a:endParaRPr sz="1100"/>
                    </a:p>
                  </a:txBody>
                  <a:tcPr marL="28575" marR="28575" marT="0"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155448" marR="155448" lvl="0" indent="0" algn="ctr" rtl="0">
                        <a:lnSpc>
                          <a:spcPct val="115000"/>
                        </a:lnSpc>
                        <a:spcBef>
                          <a:spcPts val="0"/>
                        </a:spcBef>
                        <a:spcAft>
                          <a:spcPts val="0"/>
                        </a:spcAft>
                        <a:buNone/>
                      </a:pPr>
                      <a:r>
                        <a:rPr lang="en-US" sz="1100"/>
                        <a:t>84.227</a:t>
                      </a:r>
                      <a:endParaRPr sz="1100"/>
                    </a:p>
                  </a:txBody>
                  <a:tcPr marL="28575" marR="28575" marT="0"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60450">
                <a:tc>
                  <a:txBody>
                    <a:bodyPr/>
                    <a:lstStyle/>
                    <a:p>
                      <a:pPr marL="0" lvl="0" indent="0" algn="l" rtl="0">
                        <a:spcBef>
                          <a:spcPts val="0"/>
                        </a:spcBef>
                        <a:spcAft>
                          <a:spcPts val="0"/>
                        </a:spcAft>
                        <a:buNone/>
                      </a:pPr>
                      <a:r>
                        <a:rPr lang="en-US" sz="1200" i="1">
                          <a:solidFill>
                            <a:schemeClr val="dk1"/>
                          </a:solidFill>
                        </a:rPr>
                        <a:t>               </a:t>
                      </a:r>
                      <a:r>
                        <a:rPr lang="en-US" sz="1200" i="1">
                          <a:solidFill>
                            <a:schemeClr val="lt1"/>
                          </a:solidFill>
                        </a:rPr>
                        <a:t>t</a:t>
                      </a:r>
                      <a:r>
                        <a:rPr lang="en-US" sz="1200" i="1" baseline="-25000">
                          <a:solidFill>
                            <a:schemeClr val="lt1"/>
                          </a:solidFill>
                        </a:rPr>
                        <a:t>α,n-1</a:t>
                      </a:r>
                      <a:endParaRPr sz="1200" b="1">
                        <a:solidFill>
                          <a:srgbClr val="F3F3F3"/>
                        </a:solidFill>
                      </a:endParaRPr>
                    </a:p>
                  </a:txBody>
                  <a:tcPr marL="28575" marR="28575" marT="0"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c>
                  <a:txBody>
                    <a:bodyPr/>
                    <a:lstStyle/>
                    <a:p>
                      <a:pPr marL="155448" marR="155448" lvl="0" indent="0" algn="ctr" rtl="0">
                        <a:lnSpc>
                          <a:spcPct val="115000"/>
                        </a:lnSpc>
                        <a:spcBef>
                          <a:spcPts val="0"/>
                        </a:spcBef>
                        <a:spcAft>
                          <a:spcPts val="0"/>
                        </a:spcAft>
                        <a:buNone/>
                      </a:pPr>
                      <a:r>
                        <a:rPr lang="en-US" sz="1100"/>
                        <a:t>1.645</a:t>
                      </a:r>
                      <a:endParaRPr sz="1100"/>
                    </a:p>
                  </a:txBody>
                  <a:tcPr marL="28575" marR="28575" marT="0"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155448" marR="155448" lvl="0" indent="0" algn="ctr" rtl="0">
                        <a:lnSpc>
                          <a:spcPct val="115000"/>
                        </a:lnSpc>
                        <a:spcBef>
                          <a:spcPts val="0"/>
                        </a:spcBef>
                        <a:spcAft>
                          <a:spcPts val="0"/>
                        </a:spcAft>
                        <a:buNone/>
                      </a:pPr>
                      <a:r>
                        <a:rPr lang="en-US" sz="1100"/>
                        <a:t>1.645</a:t>
                      </a:r>
                      <a:endParaRPr sz="1100"/>
                    </a:p>
                  </a:txBody>
                  <a:tcPr marL="28575" marR="28575" marT="0"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507850">
                <a:tc>
                  <a:txBody>
                    <a:bodyPr/>
                    <a:lstStyle/>
                    <a:p>
                      <a:pPr marL="155448" marR="155448" lvl="0" indent="0" algn="ctr" rtl="0">
                        <a:lnSpc>
                          <a:spcPct val="115000"/>
                        </a:lnSpc>
                        <a:spcBef>
                          <a:spcPts val="0"/>
                        </a:spcBef>
                        <a:spcAft>
                          <a:spcPts val="0"/>
                        </a:spcAft>
                        <a:buNone/>
                      </a:pPr>
                      <a:r>
                        <a:rPr lang="en-US" sz="1200" b="1">
                          <a:solidFill>
                            <a:srgbClr val="F3F3F3"/>
                          </a:solidFill>
                        </a:rPr>
                        <a:t>Result</a:t>
                      </a:r>
                      <a:endParaRPr sz="1200" b="1">
                        <a:solidFill>
                          <a:srgbClr val="F3F3F3"/>
                        </a:solidFill>
                      </a:endParaRPr>
                    </a:p>
                  </a:txBody>
                  <a:tcPr marL="28575" marR="28575" marT="0"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c gridSpan="2">
                  <a:txBody>
                    <a:bodyPr/>
                    <a:lstStyle/>
                    <a:p>
                      <a:pPr marL="155448" marR="155448" lvl="0" indent="0" algn="ctr" rtl="0">
                        <a:lnSpc>
                          <a:spcPct val="115000"/>
                        </a:lnSpc>
                        <a:spcBef>
                          <a:spcPts val="0"/>
                        </a:spcBef>
                        <a:spcAft>
                          <a:spcPts val="0"/>
                        </a:spcAft>
                        <a:buClr>
                          <a:schemeClr val="dk1"/>
                        </a:buClr>
                        <a:buSzPts val="1100"/>
                        <a:buFont typeface="Arial"/>
                        <a:buNone/>
                      </a:pPr>
                      <a:r>
                        <a:rPr lang="en-US" sz="1200">
                          <a:solidFill>
                            <a:schemeClr val="dk1"/>
                          </a:solidFill>
                          <a:highlight>
                            <a:srgbClr val="FFFFFF"/>
                          </a:highlight>
                        </a:rPr>
                        <a:t>∵ </a:t>
                      </a:r>
                      <a:r>
                        <a:rPr lang="en-US" sz="1200" i="1">
                          <a:solidFill>
                            <a:schemeClr val="dk1"/>
                          </a:solidFill>
                        </a:rPr>
                        <a:t> t</a:t>
                      </a:r>
                      <a:r>
                        <a:rPr lang="en-US" sz="1200" i="1" baseline="-25000">
                          <a:solidFill>
                            <a:schemeClr val="dk1"/>
                          </a:solidFill>
                        </a:rPr>
                        <a:t>0</a:t>
                      </a:r>
                      <a:r>
                        <a:rPr lang="en-US" sz="1200">
                          <a:solidFill>
                            <a:schemeClr val="dk1"/>
                          </a:solidFill>
                          <a:highlight>
                            <a:srgbClr val="FFFFFF"/>
                          </a:highlight>
                        </a:rPr>
                        <a:t>&gt;</a:t>
                      </a:r>
                      <a:r>
                        <a:rPr lang="en-US" sz="1200" i="1">
                          <a:solidFill>
                            <a:schemeClr val="dk1"/>
                          </a:solidFill>
                        </a:rPr>
                        <a:t>t</a:t>
                      </a:r>
                      <a:r>
                        <a:rPr lang="en-US" sz="1200" i="1" baseline="-25000">
                          <a:solidFill>
                            <a:schemeClr val="dk1"/>
                          </a:solidFill>
                        </a:rPr>
                        <a:t>α,n-1</a:t>
                      </a:r>
                      <a:endParaRPr sz="1200">
                        <a:solidFill>
                          <a:schemeClr val="dk1"/>
                        </a:solidFill>
                        <a:highlight>
                          <a:srgbClr val="FFFFFF"/>
                        </a:highlight>
                      </a:endParaRPr>
                    </a:p>
                    <a:p>
                      <a:pPr marL="155448" marR="155448" lvl="0" indent="0" algn="ctr" rtl="0">
                        <a:lnSpc>
                          <a:spcPct val="115000"/>
                        </a:lnSpc>
                        <a:spcBef>
                          <a:spcPts val="0"/>
                        </a:spcBef>
                        <a:spcAft>
                          <a:spcPts val="0"/>
                        </a:spcAft>
                        <a:buClr>
                          <a:schemeClr val="dk1"/>
                        </a:buClr>
                        <a:buSzPts val="1100"/>
                        <a:buFont typeface="Arial"/>
                        <a:buNone/>
                      </a:pPr>
                      <a:r>
                        <a:rPr lang="en-US" sz="1200">
                          <a:solidFill>
                            <a:srgbClr val="222222"/>
                          </a:solidFill>
                          <a:highlight>
                            <a:srgbClr val="FFFFFF"/>
                          </a:highlight>
                        </a:rPr>
                        <a:t>⇒</a:t>
                      </a:r>
                      <a:r>
                        <a:rPr lang="en-US" sz="1100">
                          <a:solidFill>
                            <a:schemeClr val="dk1"/>
                          </a:solidFill>
                        </a:rPr>
                        <a:t>Null hypothesis is rejected.</a:t>
                      </a:r>
                      <a:endParaRPr sz="1100"/>
                    </a:p>
                  </a:txBody>
                  <a:tcPr marL="28575" marR="28575" marT="0"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5"/>
                  </a:ext>
                </a:extLst>
              </a:tr>
            </a:tbl>
          </a:graphicData>
        </a:graphic>
      </p:graphicFrame>
      <p:graphicFrame>
        <p:nvGraphicFramePr>
          <p:cNvPr id="589" name="Google Shape;589;p70"/>
          <p:cNvGraphicFramePr/>
          <p:nvPr/>
        </p:nvGraphicFramePr>
        <p:xfrm>
          <a:off x="8341375" y="3467325"/>
          <a:ext cx="3698175" cy="3271625"/>
        </p:xfrm>
        <a:graphic>
          <a:graphicData uri="http://schemas.openxmlformats.org/drawingml/2006/table">
            <a:tbl>
              <a:tblPr>
                <a:noFill/>
                <a:tableStyleId>{EF942736-FCCF-47B2-B0FD-4E4E20E34DDD}</a:tableStyleId>
              </a:tblPr>
              <a:tblGrid>
                <a:gridCol w="1366875">
                  <a:extLst>
                    <a:ext uri="{9D8B030D-6E8A-4147-A177-3AD203B41FA5}">
                      <a16:colId xmlns:a16="http://schemas.microsoft.com/office/drawing/2014/main" val="20000"/>
                    </a:ext>
                  </a:extLst>
                </a:gridCol>
                <a:gridCol w="1079950">
                  <a:extLst>
                    <a:ext uri="{9D8B030D-6E8A-4147-A177-3AD203B41FA5}">
                      <a16:colId xmlns:a16="http://schemas.microsoft.com/office/drawing/2014/main" val="20001"/>
                    </a:ext>
                  </a:extLst>
                </a:gridCol>
                <a:gridCol w="1251350">
                  <a:extLst>
                    <a:ext uri="{9D8B030D-6E8A-4147-A177-3AD203B41FA5}">
                      <a16:colId xmlns:a16="http://schemas.microsoft.com/office/drawing/2014/main" val="20002"/>
                    </a:ext>
                  </a:extLst>
                </a:gridCol>
              </a:tblGrid>
              <a:tr h="847650">
                <a:tc>
                  <a:txBody>
                    <a:bodyPr/>
                    <a:lstStyle/>
                    <a:p>
                      <a:pPr marL="155448" marR="155448" lvl="0" indent="0" algn="ctr" rtl="0">
                        <a:lnSpc>
                          <a:spcPct val="115000"/>
                        </a:lnSpc>
                        <a:spcBef>
                          <a:spcPts val="0"/>
                        </a:spcBef>
                        <a:spcAft>
                          <a:spcPts val="0"/>
                        </a:spcAft>
                        <a:buNone/>
                      </a:pPr>
                      <a:r>
                        <a:rPr lang="en-US" sz="1100" b="1">
                          <a:solidFill>
                            <a:srgbClr val="F3F3F3"/>
                          </a:solidFill>
                        </a:rPr>
                        <a:t>Table: Values used in T-Test</a:t>
                      </a:r>
                      <a:endParaRPr sz="1100" b="1">
                        <a:solidFill>
                          <a:srgbClr val="F3F3F3"/>
                        </a:solidFill>
                      </a:endParaRPr>
                    </a:p>
                  </a:txBody>
                  <a:tcPr marL="28575" marR="28575" marT="0"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c>
                  <a:txBody>
                    <a:bodyPr/>
                    <a:lstStyle/>
                    <a:p>
                      <a:pPr marL="155448" marR="155448" lvl="0" indent="0" algn="ctr" rtl="0">
                        <a:lnSpc>
                          <a:spcPct val="115000"/>
                        </a:lnSpc>
                        <a:spcBef>
                          <a:spcPts val="0"/>
                        </a:spcBef>
                        <a:spcAft>
                          <a:spcPts val="0"/>
                        </a:spcAft>
                        <a:buNone/>
                      </a:pPr>
                      <a:r>
                        <a:rPr lang="en-US" sz="1100" b="1">
                          <a:solidFill>
                            <a:srgbClr val="F3F3F3"/>
                          </a:solidFill>
                        </a:rPr>
                        <a:t>Weekend</a:t>
                      </a:r>
                      <a:endParaRPr sz="1100" b="1">
                        <a:solidFill>
                          <a:srgbClr val="F3F3F3"/>
                        </a:solidFill>
                      </a:endParaRPr>
                    </a:p>
                  </a:txBody>
                  <a:tcPr marL="28575" marR="28575" marT="0"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c>
                  <a:txBody>
                    <a:bodyPr/>
                    <a:lstStyle/>
                    <a:p>
                      <a:pPr marL="155448" marR="155448" lvl="0" indent="0" algn="ctr" rtl="0">
                        <a:lnSpc>
                          <a:spcPct val="115000"/>
                        </a:lnSpc>
                        <a:spcBef>
                          <a:spcPts val="0"/>
                        </a:spcBef>
                        <a:spcAft>
                          <a:spcPts val="0"/>
                        </a:spcAft>
                        <a:buNone/>
                      </a:pPr>
                      <a:r>
                        <a:rPr lang="en-US" sz="1100" b="1">
                          <a:solidFill>
                            <a:srgbClr val="F3F3F3"/>
                          </a:solidFill>
                        </a:rPr>
                        <a:t>Corporate</a:t>
                      </a:r>
                      <a:endParaRPr sz="1100" b="1">
                        <a:solidFill>
                          <a:srgbClr val="F3F3F3"/>
                        </a:solidFill>
                      </a:endParaRPr>
                    </a:p>
                  </a:txBody>
                  <a:tcPr marL="28575" marR="28575" marT="0"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extLst>
                  <a:ext uri="{0D108BD9-81ED-4DB2-BD59-A6C34878D82A}">
                    <a16:rowId xmlns:a16="http://schemas.microsoft.com/office/drawing/2014/main" val="10000"/>
                  </a:ext>
                </a:extLst>
              </a:tr>
              <a:tr h="517850">
                <a:tc>
                  <a:txBody>
                    <a:bodyPr/>
                    <a:lstStyle/>
                    <a:p>
                      <a:pPr marL="0" lvl="0" indent="0" algn="l" rtl="0">
                        <a:spcBef>
                          <a:spcPts val="0"/>
                        </a:spcBef>
                        <a:spcAft>
                          <a:spcPts val="0"/>
                        </a:spcAft>
                        <a:buNone/>
                      </a:pPr>
                      <a:r>
                        <a:rPr lang="en-US" sz="1200" b="1">
                          <a:solidFill>
                            <a:srgbClr val="F3F3F3"/>
                          </a:solidFill>
                        </a:rPr>
                        <a:t>   </a:t>
                      </a:r>
                      <a:r>
                        <a:rPr lang="en-US" sz="1200" i="1">
                          <a:solidFill>
                            <a:srgbClr val="FFFFFF"/>
                          </a:solidFill>
                        </a:rPr>
                        <a:t>X</a:t>
                      </a:r>
                      <a:r>
                        <a:rPr lang="en-US" sz="1200" i="1" baseline="-25000">
                          <a:solidFill>
                            <a:srgbClr val="FFFFFF"/>
                          </a:solidFill>
                        </a:rPr>
                        <a:t>actual</a:t>
                      </a:r>
                      <a:r>
                        <a:rPr lang="en-US" sz="1200" i="1">
                          <a:solidFill>
                            <a:srgbClr val="FFFFFF"/>
                          </a:solidFill>
                        </a:rPr>
                        <a:t> - X</a:t>
                      </a:r>
                      <a:r>
                        <a:rPr lang="en-US" sz="1200" i="1" baseline="-25000">
                          <a:solidFill>
                            <a:srgbClr val="FFFFFF"/>
                          </a:solidFill>
                        </a:rPr>
                        <a:t>forecast</a:t>
                      </a:r>
                      <a:endParaRPr sz="1200" b="1">
                        <a:solidFill>
                          <a:srgbClr val="FFFFFF"/>
                        </a:solidFill>
                      </a:endParaRPr>
                    </a:p>
                  </a:txBody>
                  <a:tcPr marL="28575" marR="28575" marT="0"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c>
                  <a:txBody>
                    <a:bodyPr/>
                    <a:lstStyle/>
                    <a:p>
                      <a:pPr marL="155448" marR="155448" lvl="0" indent="0" algn="ctr" rtl="0">
                        <a:lnSpc>
                          <a:spcPct val="115000"/>
                        </a:lnSpc>
                        <a:spcBef>
                          <a:spcPts val="0"/>
                        </a:spcBef>
                        <a:spcAft>
                          <a:spcPts val="0"/>
                        </a:spcAft>
                        <a:buNone/>
                      </a:pPr>
                      <a:r>
                        <a:rPr lang="en-US" sz="1100"/>
                        <a:t>304.267</a:t>
                      </a:r>
                      <a:endParaRPr sz="1100"/>
                    </a:p>
                  </a:txBody>
                  <a:tcPr marL="28575" marR="28575" marT="0"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155448" marR="155448" lvl="0" indent="0" algn="ctr" rtl="0">
                        <a:lnSpc>
                          <a:spcPct val="115000"/>
                        </a:lnSpc>
                        <a:spcBef>
                          <a:spcPts val="0"/>
                        </a:spcBef>
                        <a:spcAft>
                          <a:spcPts val="0"/>
                        </a:spcAft>
                        <a:buNone/>
                      </a:pPr>
                      <a:r>
                        <a:rPr lang="en-US" sz="1100"/>
                        <a:t>605.682</a:t>
                      </a:r>
                      <a:endParaRPr sz="1100"/>
                    </a:p>
                  </a:txBody>
                  <a:tcPr marL="28575" marR="28575" marT="0"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17850">
                <a:tc>
                  <a:txBody>
                    <a:bodyPr/>
                    <a:lstStyle/>
                    <a:p>
                      <a:pPr marL="0" lvl="0" indent="0" algn="l" rtl="0">
                        <a:spcBef>
                          <a:spcPts val="0"/>
                        </a:spcBef>
                        <a:spcAft>
                          <a:spcPts val="0"/>
                        </a:spcAft>
                        <a:buClr>
                          <a:schemeClr val="dk1"/>
                        </a:buClr>
                        <a:buSzPts val="1100"/>
                        <a:buFont typeface="Arial"/>
                        <a:buNone/>
                      </a:pPr>
                      <a:r>
                        <a:rPr lang="en-US" sz="1200" i="1">
                          <a:solidFill>
                            <a:schemeClr val="dk1"/>
                          </a:solidFill>
                        </a:rPr>
                        <a:t>             </a:t>
                      </a:r>
                      <a:r>
                        <a:rPr lang="en-US" sz="1200" i="1">
                          <a:solidFill>
                            <a:srgbClr val="FFFFFF"/>
                          </a:solidFill>
                        </a:rPr>
                        <a:t>S</a:t>
                      </a:r>
                      <a:r>
                        <a:rPr lang="en-US" sz="1200" i="1" baseline="-25000">
                          <a:solidFill>
                            <a:srgbClr val="FFFFFF"/>
                          </a:solidFill>
                        </a:rPr>
                        <a:t>e </a:t>
                      </a:r>
                      <a:endParaRPr sz="1200" b="1">
                        <a:solidFill>
                          <a:srgbClr val="FFFFFF"/>
                        </a:solidFill>
                      </a:endParaRPr>
                    </a:p>
                  </a:txBody>
                  <a:tcPr marL="28575" marR="28575" marT="0"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c>
                  <a:txBody>
                    <a:bodyPr/>
                    <a:lstStyle/>
                    <a:p>
                      <a:pPr marL="155448" marR="155448" lvl="0" indent="0" algn="ctr" rtl="0">
                        <a:lnSpc>
                          <a:spcPct val="115000"/>
                        </a:lnSpc>
                        <a:spcBef>
                          <a:spcPts val="0"/>
                        </a:spcBef>
                        <a:spcAft>
                          <a:spcPts val="0"/>
                        </a:spcAft>
                        <a:buNone/>
                      </a:pPr>
                      <a:r>
                        <a:rPr lang="en-US" sz="1100"/>
                        <a:t>12.369</a:t>
                      </a:r>
                      <a:endParaRPr sz="1100"/>
                    </a:p>
                  </a:txBody>
                  <a:tcPr marL="28575" marR="28575" marT="0"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155448" marR="155448" lvl="0" indent="0" algn="ctr" rtl="0">
                        <a:lnSpc>
                          <a:spcPct val="115000"/>
                        </a:lnSpc>
                        <a:spcBef>
                          <a:spcPts val="0"/>
                        </a:spcBef>
                        <a:spcAft>
                          <a:spcPts val="0"/>
                        </a:spcAft>
                        <a:buNone/>
                      </a:pPr>
                      <a:r>
                        <a:rPr lang="en-US" sz="1100"/>
                        <a:t>6727</a:t>
                      </a:r>
                      <a:endParaRPr sz="1100"/>
                    </a:p>
                  </a:txBody>
                  <a:tcPr marL="28575" marR="28575" marT="0"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517850">
                <a:tc>
                  <a:txBody>
                    <a:bodyPr/>
                    <a:lstStyle/>
                    <a:p>
                      <a:pPr marL="0" lvl="0" indent="0" algn="l" rtl="0">
                        <a:spcBef>
                          <a:spcPts val="0"/>
                        </a:spcBef>
                        <a:spcAft>
                          <a:spcPts val="0"/>
                        </a:spcAft>
                        <a:buClr>
                          <a:schemeClr val="dk1"/>
                        </a:buClr>
                        <a:buSzPts val="1100"/>
                        <a:buFont typeface="Arial"/>
                        <a:buNone/>
                      </a:pPr>
                      <a:r>
                        <a:rPr lang="en-US" sz="1200" i="1">
                          <a:solidFill>
                            <a:schemeClr val="dk1"/>
                          </a:solidFill>
                        </a:rPr>
                        <a:t>              </a:t>
                      </a:r>
                      <a:r>
                        <a:rPr lang="en-US" sz="1200" i="1">
                          <a:solidFill>
                            <a:schemeClr val="lt1"/>
                          </a:solidFill>
                        </a:rPr>
                        <a:t>t</a:t>
                      </a:r>
                      <a:r>
                        <a:rPr lang="en-US" sz="1200" i="1" baseline="-25000">
                          <a:solidFill>
                            <a:schemeClr val="lt1"/>
                          </a:solidFill>
                        </a:rPr>
                        <a:t>0</a:t>
                      </a:r>
                      <a:endParaRPr sz="1200" b="1" baseline="-25000">
                        <a:solidFill>
                          <a:srgbClr val="FFFFFF"/>
                        </a:solidFill>
                      </a:endParaRPr>
                    </a:p>
                  </a:txBody>
                  <a:tcPr marL="28575" marR="28575" marT="0"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c>
                  <a:txBody>
                    <a:bodyPr/>
                    <a:lstStyle/>
                    <a:p>
                      <a:pPr marL="155448" marR="155448" lvl="0" indent="0" algn="ctr" rtl="0">
                        <a:lnSpc>
                          <a:spcPct val="115000"/>
                        </a:lnSpc>
                        <a:spcBef>
                          <a:spcPts val="0"/>
                        </a:spcBef>
                        <a:spcAft>
                          <a:spcPts val="0"/>
                        </a:spcAft>
                        <a:buNone/>
                      </a:pPr>
                      <a:r>
                        <a:rPr lang="en-US" sz="1100"/>
                        <a:t>24.600</a:t>
                      </a:r>
                      <a:endParaRPr sz="1100"/>
                    </a:p>
                  </a:txBody>
                  <a:tcPr marL="28575" marR="28575" marT="0"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155448" marR="155448" lvl="0" indent="0" algn="ctr" rtl="0">
                        <a:lnSpc>
                          <a:spcPct val="115000"/>
                        </a:lnSpc>
                        <a:spcBef>
                          <a:spcPts val="0"/>
                        </a:spcBef>
                        <a:spcAft>
                          <a:spcPts val="0"/>
                        </a:spcAft>
                        <a:buNone/>
                      </a:pPr>
                      <a:r>
                        <a:rPr lang="en-US" sz="1100"/>
                        <a:t>67.174</a:t>
                      </a:r>
                      <a:endParaRPr sz="1100"/>
                    </a:p>
                  </a:txBody>
                  <a:tcPr marL="28575" marR="28575" marT="0"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60450">
                <a:tc>
                  <a:txBody>
                    <a:bodyPr/>
                    <a:lstStyle/>
                    <a:p>
                      <a:pPr marL="0" lvl="0" indent="0" algn="l" rtl="0">
                        <a:spcBef>
                          <a:spcPts val="0"/>
                        </a:spcBef>
                        <a:spcAft>
                          <a:spcPts val="0"/>
                        </a:spcAft>
                        <a:buNone/>
                      </a:pPr>
                      <a:r>
                        <a:rPr lang="en-US" sz="1200" i="1">
                          <a:solidFill>
                            <a:schemeClr val="dk1"/>
                          </a:solidFill>
                        </a:rPr>
                        <a:t>             </a:t>
                      </a:r>
                      <a:r>
                        <a:rPr lang="en-US" sz="1200" i="1">
                          <a:solidFill>
                            <a:schemeClr val="lt1"/>
                          </a:solidFill>
                        </a:rPr>
                        <a:t>t</a:t>
                      </a:r>
                      <a:r>
                        <a:rPr lang="en-US" sz="1200" i="1" baseline="-25000">
                          <a:solidFill>
                            <a:schemeClr val="lt1"/>
                          </a:solidFill>
                        </a:rPr>
                        <a:t>α,n-1</a:t>
                      </a:r>
                      <a:endParaRPr sz="1200" b="1">
                        <a:solidFill>
                          <a:srgbClr val="F3F3F3"/>
                        </a:solidFill>
                      </a:endParaRPr>
                    </a:p>
                  </a:txBody>
                  <a:tcPr marL="28575" marR="28575" marT="0"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c>
                  <a:txBody>
                    <a:bodyPr/>
                    <a:lstStyle/>
                    <a:p>
                      <a:pPr marL="155448" marR="155448" lvl="0" indent="0" algn="ctr" rtl="0">
                        <a:lnSpc>
                          <a:spcPct val="115000"/>
                        </a:lnSpc>
                        <a:spcBef>
                          <a:spcPts val="0"/>
                        </a:spcBef>
                        <a:spcAft>
                          <a:spcPts val="0"/>
                        </a:spcAft>
                        <a:buNone/>
                      </a:pPr>
                      <a:r>
                        <a:rPr lang="en-US" sz="1100"/>
                        <a:t>1.645</a:t>
                      </a:r>
                      <a:endParaRPr sz="1100"/>
                    </a:p>
                  </a:txBody>
                  <a:tcPr marL="28575" marR="28575" marT="0"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155448" marR="155448" lvl="0" indent="0" algn="ctr" rtl="0">
                        <a:lnSpc>
                          <a:spcPct val="115000"/>
                        </a:lnSpc>
                        <a:spcBef>
                          <a:spcPts val="0"/>
                        </a:spcBef>
                        <a:spcAft>
                          <a:spcPts val="0"/>
                        </a:spcAft>
                        <a:buNone/>
                      </a:pPr>
                      <a:r>
                        <a:rPr lang="en-US" sz="1100"/>
                        <a:t>1.645</a:t>
                      </a:r>
                      <a:endParaRPr sz="1100"/>
                    </a:p>
                  </a:txBody>
                  <a:tcPr marL="28575" marR="28575" marT="0"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509975">
                <a:tc>
                  <a:txBody>
                    <a:bodyPr/>
                    <a:lstStyle/>
                    <a:p>
                      <a:pPr marL="155448" marR="155448" lvl="0" indent="0" algn="ctr" rtl="0">
                        <a:lnSpc>
                          <a:spcPct val="115000"/>
                        </a:lnSpc>
                        <a:spcBef>
                          <a:spcPts val="0"/>
                        </a:spcBef>
                        <a:spcAft>
                          <a:spcPts val="0"/>
                        </a:spcAft>
                        <a:buNone/>
                      </a:pPr>
                      <a:r>
                        <a:rPr lang="en-US" sz="1200" b="1">
                          <a:solidFill>
                            <a:srgbClr val="F3F3F3"/>
                          </a:solidFill>
                        </a:rPr>
                        <a:t>Result</a:t>
                      </a:r>
                      <a:endParaRPr sz="1200" b="1">
                        <a:solidFill>
                          <a:srgbClr val="F3F3F3"/>
                        </a:solidFill>
                      </a:endParaRPr>
                    </a:p>
                  </a:txBody>
                  <a:tcPr marL="28575" marR="28575" marT="0"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c gridSpan="2">
                  <a:txBody>
                    <a:bodyPr/>
                    <a:lstStyle/>
                    <a:p>
                      <a:pPr marL="155448" marR="155448" lvl="0" indent="0" algn="ctr" rtl="0">
                        <a:lnSpc>
                          <a:spcPct val="115000"/>
                        </a:lnSpc>
                        <a:spcBef>
                          <a:spcPts val="0"/>
                        </a:spcBef>
                        <a:spcAft>
                          <a:spcPts val="0"/>
                        </a:spcAft>
                        <a:buClr>
                          <a:schemeClr val="dk1"/>
                        </a:buClr>
                        <a:buSzPts val="1100"/>
                        <a:buFont typeface="Arial"/>
                        <a:buNone/>
                      </a:pPr>
                      <a:r>
                        <a:rPr lang="en-US" sz="1200">
                          <a:solidFill>
                            <a:schemeClr val="dk1"/>
                          </a:solidFill>
                          <a:highlight>
                            <a:srgbClr val="FFFFFF"/>
                          </a:highlight>
                        </a:rPr>
                        <a:t>∵ </a:t>
                      </a:r>
                      <a:r>
                        <a:rPr lang="en-US" sz="1200" i="1">
                          <a:solidFill>
                            <a:schemeClr val="dk1"/>
                          </a:solidFill>
                        </a:rPr>
                        <a:t> t</a:t>
                      </a:r>
                      <a:r>
                        <a:rPr lang="en-US" sz="1200" i="1" baseline="-25000">
                          <a:solidFill>
                            <a:schemeClr val="dk1"/>
                          </a:solidFill>
                        </a:rPr>
                        <a:t>0</a:t>
                      </a:r>
                      <a:r>
                        <a:rPr lang="en-US" sz="1200">
                          <a:solidFill>
                            <a:schemeClr val="dk1"/>
                          </a:solidFill>
                          <a:highlight>
                            <a:srgbClr val="FFFFFF"/>
                          </a:highlight>
                        </a:rPr>
                        <a:t>&gt;</a:t>
                      </a:r>
                      <a:r>
                        <a:rPr lang="en-US" sz="1200" i="1">
                          <a:solidFill>
                            <a:schemeClr val="dk1"/>
                          </a:solidFill>
                        </a:rPr>
                        <a:t>t</a:t>
                      </a:r>
                      <a:r>
                        <a:rPr lang="en-US" sz="1200" i="1" baseline="-25000">
                          <a:solidFill>
                            <a:schemeClr val="dk1"/>
                          </a:solidFill>
                        </a:rPr>
                        <a:t>α,n-1</a:t>
                      </a:r>
                      <a:endParaRPr sz="1200">
                        <a:solidFill>
                          <a:schemeClr val="dk1"/>
                        </a:solidFill>
                        <a:highlight>
                          <a:srgbClr val="FFFFFF"/>
                        </a:highlight>
                      </a:endParaRPr>
                    </a:p>
                    <a:p>
                      <a:pPr marL="155448" marR="155448" lvl="0" indent="0" algn="ctr" rtl="0">
                        <a:lnSpc>
                          <a:spcPct val="115000"/>
                        </a:lnSpc>
                        <a:spcBef>
                          <a:spcPts val="0"/>
                        </a:spcBef>
                        <a:spcAft>
                          <a:spcPts val="0"/>
                        </a:spcAft>
                        <a:buClr>
                          <a:schemeClr val="dk1"/>
                        </a:buClr>
                        <a:buSzPts val="1100"/>
                        <a:buFont typeface="Arial"/>
                        <a:buNone/>
                      </a:pPr>
                      <a:r>
                        <a:rPr lang="en-US" sz="1100">
                          <a:solidFill>
                            <a:schemeClr val="dk1"/>
                          </a:solidFill>
                        </a:rPr>
                        <a:t>⇒Null hypothesis is rejected.</a:t>
                      </a:r>
                      <a:endParaRPr sz="1100"/>
                    </a:p>
                  </a:txBody>
                  <a:tcPr marL="28575" marR="28575" marT="0"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5"/>
                  </a:ext>
                </a:extLst>
              </a:tr>
            </a:tbl>
          </a:graphicData>
        </a:graphic>
      </p:graphicFrame>
      <p:sp>
        <p:nvSpPr>
          <p:cNvPr id="590" name="Google Shape;590;p70"/>
          <p:cNvSpPr txBox="1"/>
          <p:nvPr/>
        </p:nvSpPr>
        <p:spPr>
          <a:xfrm>
            <a:off x="334975" y="2941950"/>
            <a:ext cx="12107100" cy="9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t>                        MAIN METER						       </a:t>
            </a:r>
            <a:r>
              <a:rPr lang="en-US" b="1">
                <a:solidFill>
                  <a:schemeClr val="dk1"/>
                </a:solidFill>
              </a:rPr>
              <a:t>SUB-METER 1</a:t>
            </a:r>
            <a:r>
              <a:rPr lang="en-US" b="1"/>
              <a:t>					           SUB-METER 2</a:t>
            </a:r>
            <a:endParaRPr b="1"/>
          </a:p>
        </p:txBody>
      </p:sp>
      <p:sp>
        <p:nvSpPr>
          <p:cNvPr id="591" name="Google Shape;591;p70"/>
          <p:cNvSpPr txBox="1"/>
          <p:nvPr/>
        </p:nvSpPr>
        <p:spPr>
          <a:xfrm>
            <a:off x="6929825" y="2102563"/>
            <a:ext cx="5000100" cy="8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200" i="1">
                <a:solidFill>
                  <a:schemeClr val="dk1"/>
                </a:solidFill>
              </a:rPr>
              <a:t>S</a:t>
            </a:r>
            <a:r>
              <a:rPr lang="en-US" sz="1200" i="1" baseline="-25000">
                <a:solidFill>
                  <a:schemeClr val="dk1"/>
                </a:solidFill>
              </a:rPr>
              <a:t>e           </a:t>
            </a:r>
            <a:r>
              <a:rPr lang="en-US" sz="1200" i="1">
                <a:solidFill>
                  <a:schemeClr val="dk1"/>
                </a:solidFill>
              </a:rPr>
              <a:t>: standard error ( standard deviation / √n )</a:t>
            </a:r>
            <a:endParaRPr sz="1200" i="1">
              <a:solidFill>
                <a:schemeClr val="dk1"/>
              </a:solidFill>
            </a:endParaRPr>
          </a:p>
          <a:p>
            <a:pPr marL="0" lvl="0" indent="0" algn="l" rtl="0">
              <a:spcBef>
                <a:spcPts val="0"/>
              </a:spcBef>
              <a:spcAft>
                <a:spcPts val="0"/>
              </a:spcAft>
              <a:buClr>
                <a:schemeClr val="dk1"/>
              </a:buClr>
              <a:buSzPts val="1100"/>
              <a:buFont typeface="Arial"/>
              <a:buNone/>
            </a:pPr>
            <a:r>
              <a:rPr lang="en-US" sz="1200" i="1">
                <a:solidFill>
                  <a:schemeClr val="dk1"/>
                </a:solidFill>
              </a:rPr>
              <a:t>n       : sample size </a:t>
            </a:r>
            <a:endParaRPr sz="1200" i="1">
              <a:solidFill>
                <a:schemeClr val="dk1"/>
              </a:solidFill>
            </a:endParaRPr>
          </a:p>
          <a:p>
            <a:pPr marL="0" lvl="0" indent="0" algn="l" rtl="0">
              <a:spcBef>
                <a:spcPts val="0"/>
              </a:spcBef>
              <a:spcAft>
                <a:spcPts val="0"/>
              </a:spcAft>
              <a:buClr>
                <a:schemeClr val="dk1"/>
              </a:buClr>
              <a:buSzPts val="1100"/>
              <a:buFont typeface="Arial"/>
              <a:buNone/>
            </a:pPr>
            <a:r>
              <a:rPr lang="en-US" sz="1200" i="1"/>
              <a:t>t</a:t>
            </a:r>
            <a:r>
              <a:rPr lang="en-US" sz="1200" i="1" baseline="-25000"/>
              <a:t>0          </a:t>
            </a:r>
            <a:r>
              <a:rPr lang="en-US" sz="1200" i="1">
                <a:solidFill>
                  <a:schemeClr val="dk1"/>
                </a:solidFill>
              </a:rPr>
              <a:t>: t-statistic</a:t>
            </a:r>
            <a:r>
              <a:rPr lang="en-US" sz="1200" i="1" baseline="-25000"/>
              <a:t>	</a:t>
            </a:r>
            <a:endParaRPr sz="1200" i="1"/>
          </a:p>
        </p:txBody>
      </p:sp>
      <p:sp>
        <p:nvSpPr>
          <p:cNvPr id="592" name="Google Shape;592;p70"/>
          <p:cNvSpPr txBox="1"/>
          <p:nvPr/>
        </p:nvSpPr>
        <p:spPr>
          <a:xfrm>
            <a:off x="448975" y="66325"/>
            <a:ext cx="11190000" cy="55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2400" b="1">
                <a:solidFill>
                  <a:srgbClr val="38761D"/>
                </a:solidFill>
              </a:rPr>
              <a:t>Statistical T-test  For Different Meter Readings</a:t>
            </a:r>
            <a:endParaRPr sz="2400" b="1">
              <a:solidFill>
                <a:srgbClr val="38761D"/>
              </a:solidFill>
            </a:endParaRPr>
          </a:p>
          <a:p>
            <a:pPr marL="0" lvl="0" indent="0" algn="l" rtl="0">
              <a:spcBef>
                <a:spcPts val="0"/>
              </a:spcBef>
              <a:spcAft>
                <a:spcPts val="0"/>
              </a:spcAft>
              <a:buNone/>
            </a:pPr>
            <a:endParaRPr sz="2400">
              <a:solidFill>
                <a:srgbClr val="38761D"/>
              </a:solidFill>
            </a:endParaRPr>
          </a:p>
        </p:txBody>
      </p:sp>
      <p:cxnSp>
        <p:nvCxnSpPr>
          <p:cNvPr id="593" name="Google Shape;593;p70"/>
          <p:cNvCxnSpPr/>
          <p:nvPr/>
        </p:nvCxnSpPr>
        <p:spPr>
          <a:xfrm>
            <a:off x="114950" y="624025"/>
            <a:ext cx="11943000" cy="0"/>
          </a:xfrm>
          <a:prstGeom prst="straightConnector1">
            <a:avLst/>
          </a:prstGeom>
          <a:noFill/>
          <a:ln w="19050" cap="flat" cmpd="sng">
            <a:solidFill>
              <a:srgbClr val="38761D"/>
            </a:solidFill>
            <a:prstDash val="solid"/>
            <a:round/>
            <a:headEnd type="none" w="med" len="med"/>
            <a:tailEnd type="none" w="med" len="med"/>
          </a:ln>
        </p:spPr>
      </p:cxnSp>
      <p:sp>
        <p:nvSpPr>
          <p:cNvPr id="594" name="Google Shape;594;p70"/>
          <p:cNvSpPr txBox="1"/>
          <p:nvPr/>
        </p:nvSpPr>
        <p:spPr>
          <a:xfrm>
            <a:off x="6071075" y="1308838"/>
            <a:ext cx="3402900" cy="6435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t>(T - Statistic Value)</a:t>
            </a:r>
            <a:endParaRPr b="1"/>
          </a:p>
          <a:p>
            <a:pPr marL="0" lvl="0" indent="0" algn="ctr" rtl="0">
              <a:spcBef>
                <a:spcPts val="0"/>
              </a:spcBef>
              <a:spcAft>
                <a:spcPts val="0"/>
              </a:spcAft>
              <a:buNone/>
            </a:pPr>
            <a:r>
              <a:rPr lang="en-US" b="1" i="1"/>
              <a:t>t</a:t>
            </a:r>
            <a:r>
              <a:rPr lang="en-US" b="1" i="1" baseline="-25000"/>
              <a:t>0</a:t>
            </a:r>
            <a:r>
              <a:rPr lang="en-US" b="1"/>
              <a:t>=(  </a:t>
            </a:r>
            <a:r>
              <a:rPr lang="en-US" b="1" i="1"/>
              <a:t>X</a:t>
            </a:r>
            <a:r>
              <a:rPr lang="en-US" b="1" i="1" baseline="-25000"/>
              <a:t>actual</a:t>
            </a:r>
            <a:r>
              <a:rPr lang="en-US" b="1" i="1"/>
              <a:t> - X</a:t>
            </a:r>
            <a:r>
              <a:rPr lang="en-US" b="1" i="1" baseline="-25000"/>
              <a:t>forecast</a:t>
            </a:r>
            <a:r>
              <a:rPr lang="en-US" b="1"/>
              <a:t>)/(</a:t>
            </a:r>
            <a:r>
              <a:rPr lang="en-US" b="1" i="1"/>
              <a:t> S</a:t>
            </a:r>
            <a:r>
              <a:rPr lang="en-US" b="1" i="1" baseline="-25000"/>
              <a:t>e </a:t>
            </a:r>
            <a:r>
              <a:rPr lang="en-US" b="1"/>
              <a:t>)</a:t>
            </a:r>
            <a:endParaRPr b="1"/>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599" name="Google Shape;599;p71"/>
          <p:cNvPicPr preferRelativeResize="0"/>
          <p:nvPr/>
        </p:nvPicPr>
        <p:blipFill>
          <a:blip r:embed="rId3">
            <a:alphaModFix/>
          </a:blip>
          <a:stretch>
            <a:fillRect/>
          </a:stretch>
        </p:blipFill>
        <p:spPr>
          <a:xfrm>
            <a:off x="7400310" y="2331375"/>
            <a:ext cx="4580715" cy="2599375"/>
          </a:xfrm>
          <a:prstGeom prst="rect">
            <a:avLst/>
          </a:prstGeom>
          <a:noFill/>
          <a:ln w="28575" cap="flat" cmpd="sng">
            <a:solidFill>
              <a:srgbClr val="6AA84F"/>
            </a:solidFill>
            <a:prstDash val="solid"/>
            <a:round/>
            <a:headEnd type="none" w="sm" len="sm"/>
            <a:tailEnd type="none" w="sm" len="sm"/>
          </a:ln>
        </p:spPr>
      </p:pic>
      <p:pic>
        <p:nvPicPr>
          <p:cNvPr id="600" name="Google Shape;600;p71"/>
          <p:cNvPicPr preferRelativeResize="0"/>
          <p:nvPr/>
        </p:nvPicPr>
        <p:blipFill>
          <a:blip r:embed="rId4">
            <a:alphaModFix/>
          </a:blip>
          <a:stretch>
            <a:fillRect/>
          </a:stretch>
        </p:blipFill>
        <p:spPr>
          <a:xfrm>
            <a:off x="273525" y="2352424"/>
            <a:ext cx="4812612" cy="2599375"/>
          </a:xfrm>
          <a:prstGeom prst="rect">
            <a:avLst/>
          </a:prstGeom>
          <a:noFill/>
          <a:ln w="28575" cap="flat" cmpd="sng">
            <a:solidFill>
              <a:srgbClr val="6AA84F"/>
            </a:solidFill>
            <a:prstDash val="solid"/>
            <a:round/>
            <a:headEnd type="none" w="sm" len="sm"/>
            <a:tailEnd type="none" w="sm" len="sm"/>
          </a:ln>
        </p:spPr>
      </p:pic>
      <p:sp>
        <p:nvSpPr>
          <p:cNvPr id="601" name="Google Shape;601;p71"/>
          <p:cNvSpPr txBox="1"/>
          <p:nvPr/>
        </p:nvSpPr>
        <p:spPr>
          <a:xfrm>
            <a:off x="379413" y="92800"/>
            <a:ext cx="11430000" cy="10179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a:solidFill>
                  <a:srgbClr val="38761D"/>
                </a:solidFill>
              </a:rPr>
              <a:t>Why an aggregate of 1 hour is chosen over other aggregates?</a:t>
            </a:r>
            <a:endParaRPr sz="2400" b="1">
              <a:solidFill>
                <a:srgbClr val="38761D"/>
              </a:solidFill>
            </a:endParaRPr>
          </a:p>
        </p:txBody>
      </p:sp>
      <p:sp>
        <p:nvSpPr>
          <p:cNvPr id="602" name="Google Shape;602;p71"/>
          <p:cNvSpPr txBox="1"/>
          <p:nvPr/>
        </p:nvSpPr>
        <p:spPr>
          <a:xfrm>
            <a:off x="379425" y="5186250"/>
            <a:ext cx="11601600" cy="10179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US" sz="2400">
                <a:solidFill>
                  <a:schemeClr val="dk1"/>
                </a:solidFill>
                <a:latin typeface="Times New Roman"/>
                <a:ea typeface="Times New Roman"/>
                <a:cs typeface="Times New Roman"/>
                <a:sym typeface="Times New Roman"/>
              </a:rPr>
              <a:t>We observed that prediction made at </a:t>
            </a:r>
            <a:r>
              <a:rPr lang="en-US" sz="2400" b="1">
                <a:solidFill>
                  <a:schemeClr val="dk1"/>
                </a:solidFill>
                <a:latin typeface="Times New Roman"/>
                <a:ea typeface="Times New Roman"/>
                <a:cs typeface="Times New Roman"/>
                <a:sym typeface="Times New Roman"/>
              </a:rPr>
              <a:t>an aggregate level of 1 hour provided the best results</a:t>
            </a:r>
            <a:r>
              <a:rPr lang="en-US" sz="2400">
                <a:solidFill>
                  <a:schemeClr val="dk1"/>
                </a:solidFill>
                <a:latin typeface="Times New Roman"/>
                <a:ea typeface="Times New Roman"/>
                <a:cs typeface="Times New Roman"/>
                <a:sym typeface="Times New Roman"/>
              </a:rPr>
              <a:t> across different models.</a:t>
            </a:r>
            <a:endParaRPr sz="2400"/>
          </a:p>
        </p:txBody>
      </p:sp>
      <p:pic>
        <p:nvPicPr>
          <p:cNvPr id="603" name="Google Shape;603;p71"/>
          <p:cNvPicPr preferRelativeResize="0"/>
          <p:nvPr/>
        </p:nvPicPr>
        <p:blipFill rotWithShape="1">
          <a:blip r:embed="rId5">
            <a:alphaModFix/>
          </a:blip>
          <a:srcRect l="-12421" t="-12421" r="-12421" b="-12421"/>
          <a:stretch/>
        </p:blipFill>
        <p:spPr>
          <a:xfrm>
            <a:off x="5493190" y="1447800"/>
            <a:ext cx="1417950" cy="1417950"/>
          </a:xfrm>
          <a:prstGeom prst="rect">
            <a:avLst/>
          </a:prstGeom>
          <a:noFill/>
          <a:ln>
            <a:noFill/>
          </a:ln>
        </p:spPr>
      </p:pic>
      <p:pic>
        <p:nvPicPr>
          <p:cNvPr id="604" name="Google Shape;604;p71"/>
          <p:cNvPicPr preferRelativeResize="0"/>
          <p:nvPr/>
        </p:nvPicPr>
        <p:blipFill>
          <a:blip r:embed="rId6">
            <a:alphaModFix/>
          </a:blip>
          <a:stretch>
            <a:fillRect/>
          </a:stretch>
        </p:blipFill>
        <p:spPr>
          <a:xfrm>
            <a:off x="5687575" y="3371975"/>
            <a:ext cx="1029150" cy="1029150"/>
          </a:xfrm>
          <a:prstGeom prst="rect">
            <a:avLst/>
          </a:prstGeom>
          <a:noFill/>
          <a:ln>
            <a:noFill/>
          </a:ln>
        </p:spPr>
      </p:pic>
      <p:pic>
        <p:nvPicPr>
          <p:cNvPr id="605" name="Google Shape;605;p71"/>
          <p:cNvPicPr preferRelativeResize="0"/>
          <p:nvPr/>
        </p:nvPicPr>
        <p:blipFill>
          <a:blip r:embed="rId7">
            <a:alphaModFix/>
          </a:blip>
          <a:stretch>
            <a:fillRect/>
          </a:stretch>
        </p:blipFill>
        <p:spPr>
          <a:xfrm>
            <a:off x="2015950" y="1326500"/>
            <a:ext cx="709675" cy="709675"/>
          </a:xfrm>
          <a:prstGeom prst="rect">
            <a:avLst/>
          </a:prstGeom>
          <a:noFill/>
          <a:ln>
            <a:noFill/>
          </a:ln>
        </p:spPr>
      </p:pic>
      <p:pic>
        <p:nvPicPr>
          <p:cNvPr id="606" name="Google Shape;606;p71"/>
          <p:cNvPicPr preferRelativeResize="0"/>
          <p:nvPr/>
        </p:nvPicPr>
        <p:blipFill rotWithShape="1">
          <a:blip r:embed="rId7">
            <a:alphaModFix/>
          </a:blip>
          <a:srcRect/>
          <a:stretch/>
        </p:blipFill>
        <p:spPr>
          <a:xfrm>
            <a:off x="9335825" y="1366200"/>
            <a:ext cx="709675" cy="709675"/>
          </a:xfrm>
          <a:prstGeom prst="rect">
            <a:avLst/>
          </a:prstGeom>
          <a:noFill/>
          <a:ln>
            <a:noFill/>
          </a:ln>
        </p:spPr>
      </p:pic>
      <p:cxnSp>
        <p:nvCxnSpPr>
          <p:cNvPr id="607" name="Google Shape;607;p71"/>
          <p:cNvCxnSpPr/>
          <p:nvPr/>
        </p:nvCxnSpPr>
        <p:spPr>
          <a:xfrm>
            <a:off x="11825" y="621725"/>
            <a:ext cx="12045900" cy="2400"/>
          </a:xfrm>
          <a:prstGeom prst="straightConnector1">
            <a:avLst/>
          </a:prstGeom>
          <a:noFill/>
          <a:ln w="19050" cap="flat" cmpd="sng">
            <a:solidFill>
              <a:srgbClr val="38761D"/>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72"/>
          <p:cNvSpPr txBox="1"/>
          <p:nvPr/>
        </p:nvSpPr>
        <p:spPr>
          <a:xfrm>
            <a:off x="1462500" y="888675"/>
            <a:ext cx="9816900" cy="83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3" name="Google Shape;613;p72"/>
          <p:cNvSpPr txBox="1"/>
          <p:nvPr/>
        </p:nvSpPr>
        <p:spPr>
          <a:xfrm>
            <a:off x="453850" y="608325"/>
            <a:ext cx="11291700" cy="558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614" name="Google Shape;614;p72"/>
          <p:cNvPicPr preferRelativeResize="0"/>
          <p:nvPr/>
        </p:nvPicPr>
        <p:blipFill>
          <a:blip r:embed="rId3">
            <a:alphaModFix/>
          </a:blip>
          <a:stretch>
            <a:fillRect/>
          </a:stretch>
        </p:blipFill>
        <p:spPr>
          <a:xfrm>
            <a:off x="2526725" y="1068100"/>
            <a:ext cx="7688450" cy="5125625"/>
          </a:xfrm>
          <a:prstGeom prst="rect">
            <a:avLst/>
          </a:prstGeom>
          <a:noFill/>
          <a:ln>
            <a:noFill/>
          </a:ln>
        </p:spPr>
      </p:pic>
      <p:sp>
        <p:nvSpPr>
          <p:cNvPr id="615" name="Google Shape;615;p72"/>
          <p:cNvSpPr txBox="1"/>
          <p:nvPr/>
        </p:nvSpPr>
        <p:spPr>
          <a:xfrm>
            <a:off x="1229575" y="113175"/>
            <a:ext cx="9984900" cy="91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a:solidFill>
                  <a:srgbClr val="38761D"/>
                </a:solidFill>
              </a:rPr>
              <a:t>GRU Architecture </a:t>
            </a:r>
            <a:endParaRPr sz="2400" b="1">
              <a:solidFill>
                <a:srgbClr val="38761D"/>
              </a:solidFill>
            </a:endParaRPr>
          </a:p>
        </p:txBody>
      </p:sp>
      <p:cxnSp>
        <p:nvCxnSpPr>
          <p:cNvPr id="616" name="Google Shape;616;p72"/>
          <p:cNvCxnSpPr/>
          <p:nvPr/>
        </p:nvCxnSpPr>
        <p:spPr>
          <a:xfrm>
            <a:off x="11825" y="621725"/>
            <a:ext cx="12045900" cy="2400"/>
          </a:xfrm>
          <a:prstGeom prst="straightConnector1">
            <a:avLst/>
          </a:prstGeom>
          <a:noFill/>
          <a:ln w="19050" cap="flat" cmpd="sng">
            <a:solidFill>
              <a:srgbClr val="38761D"/>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73"/>
          <p:cNvSpPr txBox="1"/>
          <p:nvPr/>
        </p:nvSpPr>
        <p:spPr>
          <a:xfrm>
            <a:off x="747750" y="683950"/>
            <a:ext cx="11007600" cy="105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2" name="Google Shape;622;p73"/>
          <p:cNvSpPr txBox="1"/>
          <p:nvPr/>
        </p:nvSpPr>
        <p:spPr>
          <a:xfrm>
            <a:off x="847150" y="2370000"/>
            <a:ext cx="11007600" cy="105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3" name="Google Shape;623;p73"/>
          <p:cNvSpPr txBox="1"/>
          <p:nvPr/>
        </p:nvSpPr>
        <p:spPr>
          <a:xfrm>
            <a:off x="847150" y="899950"/>
            <a:ext cx="11007600" cy="105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b="1"/>
          </a:p>
        </p:txBody>
      </p:sp>
      <p:sp>
        <p:nvSpPr>
          <p:cNvPr id="624" name="Google Shape;624;p73"/>
          <p:cNvSpPr txBox="1"/>
          <p:nvPr/>
        </p:nvSpPr>
        <p:spPr>
          <a:xfrm>
            <a:off x="58725" y="0"/>
            <a:ext cx="12071400" cy="56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a:solidFill>
                  <a:srgbClr val="38761D"/>
                </a:solidFill>
              </a:rPr>
              <a:t>LSTM vs GRU: Model Comparison based on RMSE and Evaluation Metric Score</a:t>
            </a:r>
            <a:endParaRPr sz="2400" b="1">
              <a:solidFill>
                <a:srgbClr val="38761D"/>
              </a:solidFill>
            </a:endParaRPr>
          </a:p>
        </p:txBody>
      </p:sp>
      <p:pic>
        <p:nvPicPr>
          <p:cNvPr id="625" name="Google Shape;625;p73"/>
          <p:cNvPicPr preferRelativeResize="0"/>
          <p:nvPr/>
        </p:nvPicPr>
        <p:blipFill>
          <a:blip r:embed="rId3">
            <a:alphaModFix/>
          </a:blip>
          <a:stretch>
            <a:fillRect/>
          </a:stretch>
        </p:blipFill>
        <p:spPr>
          <a:xfrm>
            <a:off x="7644375" y="1204750"/>
            <a:ext cx="4492475" cy="4811274"/>
          </a:xfrm>
          <a:prstGeom prst="rect">
            <a:avLst/>
          </a:prstGeom>
          <a:noFill/>
          <a:ln>
            <a:noFill/>
          </a:ln>
        </p:spPr>
      </p:pic>
      <p:pic>
        <p:nvPicPr>
          <p:cNvPr id="626" name="Google Shape;626;p73"/>
          <p:cNvPicPr preferRelativeResize="0"/>
          <p:nvPr/>
        </p:nvPicPr>
        <p:blipFill>
          <a:blip r:embed="rId4">
            <a:alphaModFix/>
          </a:blip>
          <a:stretch>
            <a:fillRect/>
          </a:stretch>
        </p:blipFill>
        <p:spPr>
          <a:xfrm>
            <a:off x="228600" y="1204750"/>
            <a:ext cx="4315250" cy="4811276"/>
          </a:xfrm>
          <a:prstGeom prst="rect">
            <a:avLst/>
          </a:prstGeom>
          <a:noFill/>
          <a:ln>
            <a:noFill/>
          </a:ln>
        </p:spPr>
      </p:pic>
      <p:pic>
        <p:nvPicPr>
          <p:cNvPr id="627" name="Google Shape;627;p73"/>
          <p:cNvPicPr preferRelativeResize="0"/>
          <p:nvPr/>
        </p:nvPicPr>
        <p:blipFill>
          <a:blip r:embed="rId5">
            <a:alphaModFix/>
          </a:blip>
          <a:stretch>
            <a:fillRect/>
          </a:stretch>
        </p:blipFill>
        <p:spPr>
          <a:xfrm>
            <a:off x="4060850" y="1502225"/>
            <a:ext cx="1821201" cy="1296101"/>
          </a:xfrm>
          <a:prstGeom prst="rect">
            <a:avLst/>
          </a:prstGeom>
          <a:noFill/>
          <a:ln>
            <a:noFill/>
          </a:ln>
        </p:spPr>
      </p:pic>
      <p:pic>
        <p:nvPicPr>
          <p:cNvPr id="628" name="Google Shape;628;p73"/>
          <p:cNvPicPr preferRelativeResize="0"/>
          <p:nvPr/>
        </p:nvPicPr>
        <p:blipFill>
          <a:blip r:embed="rId5">
            <a:alphaModFix/>
          </a:blip>
          <a:stretch>
            <a:fillRect/>
          </a:stretch>
        </p:blipFill>
        <p:spPr>
          <a:xfrm>
            <a:off x="4086650" y="3460575"/>
            <a:ext cx="1821201" cy="1296101"/>
          </a:xfrm>
          <a:prstGeom prst="rect">
            <a:avLst/>
          </a:prstGeom>
          <a:noFill/>
          <a:ln>
            <a:noFill/>
          </a:ln>
        </p:spPr>
      </p:pic>
      <p:sp>
        <p:nvSpPr>
          <p:cNvPr id="629" name="Google Shape;629;p73"/>
          <p:cNvSpPr txBox="1"/>
          <p:nvPr/>
        </p:nvSpPr>
        <p:spPr>
          <a:xfrm>
            <a:off x="4642675" y="1672750"/>
            <a:ext cx="2713500" cy="121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ontserrat"/>
                <a:ea typeface="Montserrat"/>
                <a:cs typeface="Montserrat"/>
                <a:sym typeface="Montserrat"/>
              </a:rPr>
              <a:t>GRU controls the flow of information without having to use a hidden memory unit</a:t>
            </a:r>
            <a:endParaRPr>
              <a:latin typeface="Montserrat"/>
              <a:ea typeface="Montserrat"/>
              <a:cs typeface="Montserrat"/>
              <a:sym typeface="Montserrat"/>
            </a:endParaRPr>
          </a:p>
        </p:txBody>
      </p:sp>
      <p:sp>
        <p:nvSpPr>
          <p:cNvPr id="630" name="Google Shape;630;p73"/>
          <p:cNvSpPr txBox="1"/>
          <p:nvPr/>
        </p:nvSpPr>
        <p:spPr>
          <a:xfrm>
            <a:off x="4642675" y="3577750"/>
            <a:ext cx="2798400" cy="121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ontserrat"/>
                <a:ea typeface="Montserrat"/>
                <a:cs typeface="Montserrat"/>
                <a:sym typeface="Montserrat"/>
              </a:rPr>
              <a:t>GRU is  computationally more efficient and produce much better results as compared to LSTM thus outperforming it empirically </a:t>
            </a:r>
            <a:endParaRPr>
              <a:latin typeface="Montserrat"/>
              <a:ea typeface="Montserrat"/>
              <a:cs typeface="Montserrat"/>
              <a:sym typeface="Montserrat"/>
            </a:endParaRPr>
          </a:p>
        </p:txBody>
      </p:sp>
      <p:cxnSp>
        <p:nvCxnSpPr>
          <p:cNvPr id="631" name="Google Shape;631;p73"/>
          <p:cNvCxnSpPr/>
          <p:nvPr/>
        </p:nvCxnSpPr>
        <p:spPr>
          <a:xfrm rot="10800000" flipH="1">
            <a:off x="-68525" y="621625"/>
            <a:ext cx="12296100" cy="13500"/>
          </a:xfrm>
          <a:prstGeom prst="straightConnector1">
            <a:avLst/>
          </a:prstGeom>
          <a:noFill/>
          <a:ln w="19050" cap="flat" cmpd="sng">
            <a:solidFill>
              <a:srgbClr val="38761D"/>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pic>
        <p:nvPicPr>
          <p:cNvPr id="274" name="Google Shape;274;p56"/>
          <p:cNvPicPr preferRelativeResize="0"/>
          <p:nvPr/>
        </p:nvPicPr>
        <p:blipFill>
          <a:blip r:embed="rId3">
            <a:alphaModFix/>
          </a:blip>
          <a:stretch>
            <a:fillRect/>
          </a:stretch>
        </p:blipFill>
        <p:spPr>
          <a:xfrm>
            <a:off x="0" y="0"/>
            <a:ext cx="12188826" cy="6858000"/>
          </a:xfrm>
          <a:prstGeom prst="rect">
            <a:avLst/>
          </a:prstGeom>
          <a:noFill/>
          <a:ln>
            <a:noFill/>
          </a:ln>
        </p:spPr>
      </p:pic>
      <p:sp>
        <p:nvSpPr>
          <p:cNvPr id="275" name="Google Shape;275;p56"/>
          <p:cNvSpPr/>
          <p:nvPr/>
        </p:nvSpPr>
        <p:spPr>
          <a:xfrm>
            <a:off x="-99575" y="0"/>
            <a:ext cx="5569200" cy="68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76" name="Google Shape;276;p56"/>
          <p:cNvSpPr txBox="1"/>
          <p:nvPr/>
        </p:nvSpPr>
        <p:spPr>
          <a:xfrm>
            <a:off x="903800" y="2234150"/>
            <a:ext cx="3489000" cy="76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200" b="1">
                <a:solidFill>
                  <a:srgbClr val="666666"/>
                </a:solidFill>
              </a:rPr>
              <a:t>A</a:t>
            </a:r>
            <a:r>
              <a:rPr lang="en-US" sz="4200">
                <a:solidFill>
                  <a:srgbClr val="666666"/>
                </a:solidFill>
              </a:rPr>
              <a:t>GENDA</a:t>
            </a:r>
            <a:endParaRPr sz="4100">
              <a:solidFill>
                <a:srgbClr val="666666"/>
              </a:solidFill>
            </a:endParaRPr>
          </a:p>
        </p:txBody>
      </p:sp>
      <p:sp>
        <p:nvSpPr>
          <p:cNvPr id="277" name="Google Shape;277;p56"/>
          <p:cNvSpPr/>
          <p:nvPr/>
        </p:nvSpPr>
        <p:spPr>
          <a:xfrm>
            <a:off x="1664875" y="251026"/>
            <a:ext cx="2114100" cy="1903800"/>
          </a:xfrm>
          <a:prstGeom prst="ellipse">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6"/>
          <p:cNvSpPr/>
          <p:nvPr/>
        </p:nvSpPr>
        <p:spPr>
          <a:xfrm>
            <a:off x="520750" y="3378283"/>
            <a:ext cx="256500" cy="222000"/>
          </a:xfrm>
          <a:prstGeom prst="ellipse">
            <a:avLst/>
          </a:prstGeom>
          <a:solidFill>
            <a:srgbClr val="666666"/>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6"/>
          <p:cNvSpPr/>
          <p:nvPr/>
        </p:nvSpPr>
        <p:spPr>
          <a:xfrm>
            <a:off x="520750" y="4002303"/>
            <a:ext cx="256500" cy="222000"/>
          </a:xfrm>
          <a:prstGeom prst="ellipse">
            <a:avLst/>
          </a:prstGeom>
          <a:solidFill>
            <a:srgbClr val="666666"/>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0" name="Google Shape;280;p56"/>
          <p:cNvCxnSpPr>
            <a:stCxn id="278" idx="4"/>
            <a:endCxn id="279" idx="0"/>
          </p:cNvCxnSpPr>
          <p:nvPr/>
        </p:nvCxnSpPr>
        <p:spPr>
          <a:xfrm rot="-5400000" flipH="1">
            <a:off x="448300" y="3800983"/>
            <a:ext cx="402000" cy="600"/>
          </a:xfrm>
          <a:prstGeom prst="bentConnector3">
            <a:avLst>
              <a:gd name="adj1" fmla="val 50000"/>
            </a:avLst>
          </a:prstGeom>
          <a:noFill/>
          <a:ln w="9525" cap="flat" cmpd="sng">
            <a:solidFill>
              <a:srgbClr val="999999"/>
            </a:solidFill>
            <a:prstDash val="solid"/>
            <a:round/>
            <a:headEnd type="none" w="med" len="med"/>
            <a:tailEnd type="none" w="med" len="med"/>
          </a:ln>
        </p:spPr>
      </p:cxnSp>
      <p:sp>
        <p:nvSpPr>
          <p:cNvPr id="281" name="Google Shape;281;p56"/>
          <p:cNvSpPr/>
          <p:nvPr/>
        </p:nvSpPr>
        <p:spPr>
          <a:xfrm>
            <a:off x="520750" y="4626324"/>
            <a:ext cx="256500" cy="222000"/>
          </a:xfrm>
          <a:prstGeom prst="ellipse">
            <a:avLst/>
          </a:prstGeom>
          <a:solidFill>
            <a:srgbClr val="666666"/>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2" name="Google Shape;282;p56"/>
          <p:cNvCxnSpPr>
            <a:stCxn id="279" idx="4"/>
            <a:endCxn id="281" idx="0"/>
          </p:cNvCxnSpPr>
          <p:nvPr/>
        </p:nvCxnSpPr>
        <p:spPr>
          <a:xfrm rot="-5400000" flipH="1">
            <a:off x="448300" y="4425003"/>
            <a:ext cx="402000" cy="600"/>
          </a:xfrm>
          <a:prstGeom prst="bentConnector3">
            <a:avLst>
              <a:gd name="adj1" fmla="val 50000"/>
            </a:avLst>
          </a:prstGeom>
          <a:noFill/>
          <a:ln w="9525" cap="flat" cmpd="sng">
            <a:solidFill>
              <a:srgbClr val="999999"/>
            </a:solidFill>
            <a:prstDash val="solid"/>
            <a:round/>
            <a:headEnd type="none" w="med" len="med"/>
            <a:tailEnd type="none" w="med" len="med"/>
          </a:ln>
        </p:spPr>
      </p:cxnSp>
      <p:sp>
        <p:nvSpPr>
          <p:cNvPr id="283" name="Google Shape;283;p56"/>
          <p:cNvSpPr/>
          <p:nvPr/>
        </p:nvSpPr>
        <p:spPr>
          <a:xfrm>
            <a:off x="520750" y="5193615"/>
            <a:ext cx="256500" cy="222000"/>
          </a:xfrm>
          <a:prstGeom prst="ellipse">
            <a:avLst/>
          </a:prstGeom>
          <a:solidFill>
            <a:srgbClr val="666666"/>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4" name="Google Shape;284;p56"/>
          <p:cNvCxnSpPr>
            <a:stCxn id="281" idx="4"/>
            <a:endCxn id="283" idx="0"/>
          </p:cNvCxnSpPr>
          <p:nvPr/>
        </p:nvCxnSpPr>
        <p:spPr>
          <a:xfrm rot="-5400000" flipH="1">
            <a:off x="476650" y="5020674"/>
            <a:ext cx="345300" cy="600"/>
          </a:xfrm>
          <a:prstGeom prst="bentConnector3">
            <a:avLst>
              <a:gd name="adj1" fmla="val 50000"/>
            </a:avLst>
          </a:prstGeom>
          <a:noFill/>
          <a:ln w="9525" cap="flat" cmpd="sng">
            <a:solidFill>
              <a:srgbClr val="999999"/>
            </a:solidFill>
            <a:prstDash val="solid"/>
            <a:round/>
            <a:headEnd type="none" w="med" len="med"/>
            <a:tailEnd type="none" w="med" len="med"/>
          </a:ln>
        </p:spPr>
      </p:cxnSp>
      <p:sp>
        <p:nvSpPr>
          <p:cNvPr id="285" name="Google Shape;285;p56"/>
          <p:cNvSpPr/>
          <p:nvPr/>
        </p:nvSpPr>
        <p:spPr>
          <a:xfrm>
            <a:off x="520750" y="5817635"/>
            <a:ext cx="256500" cy="222000"/>
          </a:xfrm>
          <a:prstGeom prst="ellipse">
            <a:avLst/>
          </a:prstGeom>
          <a:solidFill>
            <a:srgbClr val="666666"/>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6" name="Google Shape;286;p56"/>
          <p:cNvCxnSpPr>
            <a:stCxn id="283" idx="4"/>
            <a:endCxn id="285" idx="0"/>
          </p:cNvCxnSpPr>
          <p:nvPr/>
        </p:nvCxnSpPr>
        <p:spPr>
          <a:xfrm rot="-5400000" flipH="1">
            <a:off x="448300" y="5616315"/>
            <a:ext cx="402000" cy="600"/>
          </a:xfrm>
          <a:prstGeom prst="bentConnector3">
            <a:avLst>
              <a:gd name="adj1" fmla="val 50000"/>
            </a:avLst>
          </a:prstGeom>
          <a:noFill/>
          <a:ln w="9525" cap="flat" cmpd="sng">
            <a:solidFill>
              <a:srgbClr val="999999"/>
            </a:solidFill>
            <a:prstDash val="solid"/>
            <a:round/>
            <a:headEnd type="none" w="med" len="med"/>
            <a:tailEnd type="none" w="med" len="med"/>
          </a:ln>
        </p:spPr>
      </p:cxnSp>
      <p:sp>
        <p:nvSpPr>
          <p:cNvPr id="287" name="Google Shape;287;p56"/>
          <p:cNvSpPr txBox="1"/>
          <p:nvPr/>
        </p:nvSpPr>
        <p:spPr>
          <a:xfrm>
            <a:off x="972025" y="3235200"/>
            <a:ext cx="4097700" cy="38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rgbClr val="434343"/>
                </a:solidFill>
              </a:rPr>
              <a:t>Exploratory Data Analysis </a:t>
            </a:r>
            <a:endParaRPr sz="2000">
              <a:solidFill>
                <a:srgbClr val="434343"/>
              </a:solidFill>
            </a:endParaRPr>
          </a:p>
        </p:txBody>
      </p:sp>
      <p:sp>
        <p:nvSpPr>
          <p:cNvPr id="288" name="Google Shape;288;p56"/>
          <p:cNvSpPr txBox="1"/>
          <p:nvPr/>
        </p:nvSpPr>
        <p:spPr>
          <a:xfrm>
            <a:off x="1014499" y="3854674"/>
            <a:ext cx="2891100" cy="38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rgbClr val="434343"/>
                </a:solidFill>
              </a:rPr>
              <a:t>Feature Engineering</a:t>
            </a:r>
            <a:endParaRPr sz="2000">
              <a:solidFill>
                <a:srgbClr val="434343"/>
              </a:solidFill>
            </a:endParaRPr>
          </a:p>
        </p:txBody>
      </p:sp>
      <p:sp>
        <p:nvSpPr>
          <p:cNvPr id="289" name="Google Shape;289;p56"/>
          <p:cNvSpPr txBox="1"/>
          <p:nvPr/>
        </p:nvSpPr>
        <p:spPr>
          <a:xfrm>
            <a:off x="903807" y="4477583"/>
            <a:ext cx="4437000" cy="38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rgbClr val="434343"/>
                </a:solidFill>
              </a:rPr>
              <a:t>  Anomaly Detection</a:t>
            </a:r>
            <a:endParaRPr sz="2000">
              <a:solidFill>
                <a:srgbClr val="434343"/>
              </a:solidFill>
            </a:endParaRPr>
          </a:p>
        </p:txBody>
      </p:sp>
      <p:sp>
        <p:nvSpPr>
          <p:cNvPr id="290" name="Google Shape;290;p56"/>
          <p:cNvSpPr txBox="1"/>
          <p:nvPr/>
        </p:nvSpPr>
        <p:spPr>
          <a:xfrm>
            <a:off x="1014493" y="5106205"/>
            <a:ext cx="5624100" cy="38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rgbClr val="434343"/>
                </a:solidFill>
              </a:rPr>
              <a:t>Time Series Models</a:t>
            </a:r>
            <a:endParaRPr sz="2000">
              <a:solidFill>
                <a:srgbClr val="434343"/>
              </a:solidFill>
            </a:endParaRPr>
          </a:p>
        </p:txBody>
      </p:sp>
      <p:sp>
        <p:nvSpPr>
          <p:cNvPr id="291" name="Google Shape;291;p56"/>
          <p:cNvSpPr txBox="1"/>
          <p:nvPr/>
        </p:nvSpPr>
        <p:spPr>
          <a:xfrm>
            <a:off x="1041337" y="5719950"/>
            <a:ext cx="3361200" cy="38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rgbClr val="434343"/>
                </a:solidFill>
              </a:rPr>
              <a:t>Stacked Predictions</a:t>
            </a:r>
            <a:endParaRPr sz="2000">
              <a:solidFill>
                <a:srgbClr val="434343"/>
              </a:solidFill>
            </a:endParaRPr>
          </a:p>
        </p:txBody>
      </p:sp>
      <p:sp>
        <p:nvSpPr>
          <p:cNvPr id="292" name="Google Shape;292;p56"/>
          <p:cNvSpPr/>
          <p:nvPr/>
        </p:nvSpPr>
        <p:spPr>
          <a:xfrm>
            <a:off x="553272" y="3411784"/>
            <a:ext cx="192000" cy="1551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56"/>
          <p:cNvSpPr/>
          <p:nvPr/>
        </p:nvSpPr>
        <p:spPr>
          <a:xfrm>
            <a:off x="553272" y="4035805"/>
            <a:ext cx="192000" cy="1551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56"/>
          <p:cNvSpPr/>
          <p:nvPr/>
        </p:nvSpPr>
        <p:spPr>
          <a:xfrm>
            <a:off x="553272" y="4659825"/>
            <a:ext cx="192000" cy="1551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56"/>
          <p:cNvSpPr/>
          <p:nvPr/>
        </p:nvSpPr>
        <p:spPr>
          <a:xfrm>
            <a:off x="553272" y="5227117"/>
            <a:ext cx="192000" cy="1551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56"/>
          <p:cNvSpPr/>
          <p:nvPr/>
        </p:nvSpPr>
        <p:spPr>
          <a:xfrm>
            <a:off x="553272" y="5851137"/>
            <a:ext cx="192000" cy="1551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7" name="Google Shape;297;p56"/>
          <p:cNvPicPr preferRelativeResize="0"/>
          <p:nvPr/>
        </p:nvPicPr>
        <p:blipFill>
          <a:blip r:embed="rId4">
            <a:alphaModFix/>
          </a:blip>
          <a:stretch>
            <a:fillRect/>
          </a:stretch>
        </p:blipFill>
        <p:spPr>
          <a:xfrm>
            <a:off x="2130775" y="527625"/>
            <a:ext cx="1350600" cy="13505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7"/>
                                        </p:tgtEl>
                                        <p:attrNameLst>
                                          <p:attrName>style.visibility</p:attrName>
                                        </p:attrNameLst>
                                      </p:cBhvr>
                                      <p:to>
                                        <p:strVal val="visible"/>
                                      </p:to>
                                    </p:set>
                                    <p:animEffect transition="in" filter="fade">
                                      <p:cBhvr>
                                        <p:cTn id="7" dur="1000"/>
                                        <p:tgtEl>
                                          <p:spTgt spid="277"/>
                                        </p:tgtEl>
                                      </p:cBhvr>
                                    </p:animEffect>
                                  </p:childTnLst>
                                </p:cTn>
                              </p:par>
                              <p:par>
                                <p:cTn id="8" presetID="10" presetClass="entr" presetSubtype="0" fill="hold" nodeType="withEffect">
                                  <p:stCondLst>
                                    <p:cond delay="0"/>
                                  </p:stCondLst>
                                  <p:childTnLst>
                                    <p:set>
                                      <p:cBhvr>
                                        <p:cTn id="9" dur="1" fill="hold">
                                          <p:stCondLst>
                                            <p:cond delay="0"/>
                                          </p:stCondLst>
                                        </p:cTn>
                                        <p:tgtEl>
                                          <p:spTgt spid="297"/>
                                        </p:tgtEl>
                                        <p:attrNameLst>
                                          <p:attrName>style.visibility</p:attrName>
                                        </p:attrNameLst>
                                      </p:cBhvr>
                                      <p:to>
                                        <p:strVal val="visible"/>
                                      </p:to>
                                    </p:set>
                                    <p:animEffect transition="in" filter="fade">
                                      <p:cBhvr>
                                        <p:cTn id="10" dur="1000"/>
                                        <p:tgtEl>
                                          <p:spTgt spid="297"/>
                                        </p:tgtEl>
                                      </p:cBhvr>
                                    </p:animEffect>
                                  </p:childTnLst>
                                </p:cTn>
                              </p:par>
                              <p:par>
                                <p:cTn id="11" presetID="10" presetClass="entr" presetSubtype="0" fill="hold" nodeType="withEffect">
                                  <p:stCondLst>
                                    <p:cond delay="0"/>
                                  </p:stCondLst>
                                  <p:childTnLst>
                                    <p:set>
                                      <p:cBhvr>
                                        <p:cTn id="12" dur="1" fill="hold">
                                          <p:stCondLst>
                                            <p:cond delay="0"/>
                                          </p:stCondLst>
                                        </p:cTn>
                                        <p:tgtEl>
                                          <p:spTgt spid="276"/>
                                        </p:tgtEl>
                                        <p:attrNameLst>
                                          <p:attrName>style.visibility</p:attrName>
                                        </p:attrNameLst>
                                      </p:cBhvr>
                                      <p:to>
                                        <p:strVal val="visible"/>
                                      </p:to>
                                    </p:set>
                                    <p:animEffect transition="in" filter="fade">
                                      <p:cBhvr>
                                        <p:cTn id="13" dur="1000"/>
                                        <p:tgtEl>
                                          <p:spTgt spid="27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78"/>
                                        </p:tgtEl>
                                        <p:attrNameLst>
                                          <p:attrName>style.visibility</p:attrName>
                                        </p:attrNameLst>
                                      </p:cBhvr>
                                      <p:to>
                                        <p:strVal val="visible"/>
                                      </p:to>
                                    </p:set>
                                    <p:animEffect transition="in" filter="fade">
                                      <p:cBhvr>
                                        <p:cTn id="18" dur="1000"/>
                                        <p:tgtEl>
                                          <p:spTgt spid="278"/>
                                        </p:tgtEl>
                                      </p:cBhvr>
                                    </p:animEffect>
                                  </p:childTnLst>
                                </p:cTn>
                              </p:par>
                              <p:par>
                                <p:cTn id="19" presetID="10" presetClass="entr" presetSubtype="0" fill="hold" nodeType="withEffect">
                                  <p:stCondLst>
                                    <p:cond delay="0"/>
                                  </p:stCondLst>
                                  <p:childTnLst>
                                    <p:set>
                                      <p:cBhvr>
                                        <p:cTn id="20" dur="1" fill="hold">
                                          <p:stCondLst>
                                            <p:cond delay="0"/>
                                          </p:stCondLst>
                                        </p:cTn>
                                        <p:tgtEl>
                                          <p:spTgt spid="292"/>
                                        </p:tgtEl>
                                        <p:attrNameLst>
                                          <p:attrName>style.visibility</p:attrName>
                                        </p:attrNameLst>
                                      </p:cBhvr>
                                      <p:to>
                                        <p:strVal val="visible"/>
                                      </p:to>
                                    </p:set>
                                    <p:animEffect transition="in" filter="fade">
                                      <p:cBhvr>
                                        <p:cTn id="21" dur="1000"/>
                                        <p:tgtEl>
                                          <p:spTgt spid="292"/>
                                        </p:tgtEl>
                                      </p:cBhvr>
                                    </p:animEffect>
                                  </p:childTnLst>
                                </p:cTn>
                              </p:par>
                              <p:par>
                                <p:cTn id="22" presetID="10" presetClass="entr" presetSubtype="0" fill="hold" nodeType="withEffect">
                                  <p:stCondLst>
                                    <p:cond delay="0"/>
                                  </p:stCondLst>
                                  <p:childTnLst>
                                    <p:set>
                                      <p:cBhvr>
                                        <p:cTn id="23" dur="1" fill="hold">
                                          <p:stCondLst>
                                            <p:cond delay="0"/>
                                          </p:stCondLst>
                                        </p:cTn>
                                        <p:tgtEl>
                                          <p:spTgt spid="287"/>
                                        </p:tgtEl>
                                        <p:attrNameLst>
                                          <p:attrName>style.visibility</p:attrName>
                                        </p:attrNameLst>
                                      </p:cBhvr>
                                      <p:to>
                                        <p:strVal val="visible"/>
                                      </p:to>
                                    </p:set>
                                    <p:animEffect transition="in" filter="fade">
                                      <p:cBhvr>
                                        <p:cTn id="24" dur="1000"/>
                                        <p:tgtEl>
                                          <p:spTgt spid="28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79"/>
                                        </p:tgtEl>
                                        <p:attrNameLst>
                                          <p:attrName>style.visibility</p:attrName>
                                        </p:attrNameLst>
                                      </p:cBhvr>
                                      <p:to>
                                        <p:strVal val="visible"/>
                                      </p:to>
                                    </p:set>
                                    <p:animEffect transition="in" filter="fade">
                                      <p:cBhvr>
                                        <p:cTn id="29" dur="1000"/>
                                        <p:tgtEl>
                                          <p:spTgt spid="279"/>
                                        </p:tgtEl>
                                      </p:cBhvr>
                                    </p:animEffect>
                                  </p:childTnLst>
                                </p:cTn>
                              </p:par>
                              <p:par>
                                <p:cTn id="30" presetID="10" presetClass="entr" presetSubtype="0" fill="hold" nodeType="withEffect">
                                  <p:stCondLst>
                                    <p:cond delay="0"/>
                                  </p:stCondLst>
                                  <p:childTnLst>
                                    <p:set>
                                      <p:cBhvr>
                                        <p:cTn id="31" dur="1" fill="hold">
                                          <p:stCondLst>
                                            <p:cond delay="0"/>
                                          </p:stCondLst>
                                        </p:cTn>
                                        <p:tgtEl>
                                          <p:spTgt spid="280"/>
                                        </p:tgtEl>
                                        <p:attrNameLst>
                                          <p:attrName>style.visibility</p:attrName>
                                        </p:attrNameLst>
                                      </p:cBhvr>
                                      <p:to>
                                        <p:strVal val="visible"/>
                                      </p:to>
                                    </p:set>
                                    <p:animEffect transition="in" filter="fade">
                                      <p:cBhvr>
                                        <p:cTn id="32" dur="1000"/>
                                        <p:tgtEl>
                                          <p:spTgt spid="280"/>
                                        </p:tgtEl>
                                      </p:cBhvr>
                                    </p:animEffect>
                                  </p:childTnLst>
                                </p:cTn>
                              </p:par>
                              <p:par>
                                <p:cTn id="33" presetID="10" presetClass="entr" presetSubtype="0" fill="hold" nodeType="withEffect">
                                  <p:stCondLst>
                                    <p:cond delay="0"/>
                                  </p:stCondLst>
                                  <p:childTnLst>
                                    <p:set>
                                      <p:cBhvr>
                                        <p:cTn id="34" dur="1" fill="hold">
                                          <p:stCondLst>
                                            <p:cond delay="0"/>
                                          </p:stCondLst>
                                        </p:cTn>
                                        <p:tgtEl>
                                          <p:spTgt spid="293"/>
                                        </p:tgtEl>
                                        <p:attrNameLst>
                                          <p:attrName>style.visibility</p:attrName>
                                        </p:attrNameLst>
                                      </p:cBhvr>
                                      <p:to>
                                        <p:strVal val="visible"/>
                                      </p:to>
                                    </p:set>
                                    <p:animEffect transition="in" filter="fade">
                                      <p:cBhvr>
                                        <p:cTn id="35" dur="1000"/>
                                        <p:tgtEl>
                                          <p:spTgt spid="293"/>
                                        </p:tgtEl>
                                      </p:cBhvr>
                                    </p:animEffect>
                                  </p:childTnLst>
                                </p:cTn>
                              </p:par>
                              <p:par>
                                <p:cTn id="36" presetID="10" presetClass="entr" presetSubtype="0" fill="hold" nodeType="withEffect">
                                  <p:stCondLst>
                                    <p:cond delay="0"/>
                                  </p:stCondLst>
                                  <p:childTnLst>
                                    <p:set>
                                      <p:cBhvr>
                                        <p:cTn id="37" dur="1" fill="hold">
                                          <p:stCondLst>
                                            <p:cond delay="0"/>
                                          </p:stCondLst>
                                        </p:cTn>
                                        <p:tgtEl>
                                          <p:spTgt spid="288"/>
                                        </p:tgtEl>
                                        <p:attrNameLst>
                                          <p:attrName>style.visibility</p:attrName>
                                        </p:attrNameLst>
                                      </p:cBhvr>
                                      <p:to>
                                        <p:strVal val="visible"/>
                                      </p:to>
                                    </p:set>
                                    <p:animEffect transition="in" filter="fade">
                                      <p:cBhvr>
                                        <p:cTn id="38" dur="1000"/>
                                        <p:tgtEl>
                                          <p:spTgt spid="28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81"/>
                                        </p:tgtEl>
                                        <p:attrNameLst>
                                          <p:attrName>style.visibility</p:attrName>
                                        </p:attrNameLst>
                                      </p:cBhvr>
                                      <p:to>
                                        <p:strVal val="visible"/>
                                      </p:to>
                                    </p:set>
                                    <p:animEffect transition="in" filter="fade">
                                      <p:cBhvr>
                                        <p:cTn id="43" dur="1000"/>
                                        <p:tgtEl>
                                          <p:spTgt spid="281"/>
                                        </p:tgtEl>
                                      </p:cBhvr>
                                    </p:animEffect>
                                  </p:childTnLst>
                                </p:cTn>
                              </p:par>
                              <p:par>
                                <p:cTn id="44" presetID="10" presetClass="entr" presetSubtype="0" fill="hold" nodeType="withEffect">
                                  <p:stCondLst>
                                    <p:cond delay="0"/>
                                  </p:stCondLst>
                                  <p:childTnLst>
                                    <p:set>
                                      <p:cBhvr>
                                        <p:cTn id="45" dur="1" fill="hold">
                                          <p:stCondLst>
                                            <p:cond delay="0"/>
                                          </p:stCondLst>
                                        </p:cTn>
                                        <p:tgtEl>
                                          <p:spTgt spid="282"/>
                                        </p:tgtEl>
                                        <p:attrNameLst>
                                          <p:attrName>style.visibility</p:attrName>
                                        </p:attrNameLst>
                                      </p:cBhvr>
                                      <p:to>
                                        <p:strVal val="visible"/>
                                      </p:to>
                                    </p:set>
                                    <p:animEffect transition="in" filter="fade">
                                      <p:cBhvr>
                                        <p:cTn id="46" dur="1000"/>
                                        <p:tgtEl>
                                          <p:spTgt spid="282"/>
                                        </p:tgtEl>
                                      </p:cBhvr>
                                    </p:animEffect>
                                  </p:childTnLst>
                                </p:cTn>
                              </p:par>
                              <p:par>
                                <p:cTn id="47" presetID="10" presetClass="entr" presetSubtype="0" fill="hold" nodeType="withEffect">
                                  <p:stCondLst>
                                    <p:cond delay="0"/>
                                  </p:stCondLst>
                                  <p:childTnLst>
                                    <p:set>
                                      <p:cBhvr>
                                        <p:cTn id="48" dur="1" fill="hold">
                                          <p:stCondLst>
                                            <p:cond delay="0"/>
                                          </p:stCondLst>
                                        </p:cTn>
                                        <p:tgtEl>
                                          <p:spTgt spid="294"/>
                                        </p:tgtEl>
                                        <p:attrNameLst>
                                          <p:attrName>style.visibility</p:attrName>
                                        </p:attrNameLst>
                                      </p:cBhvr>
                                      <p:to>
                                        <p:strVal val="visible"/>
                                      </p:to>
                                    </p:set>
                                    <p:animEffect transition="in" filter="fade">
                                      <p:cBhvr>
                                        <p:cTn id="49" dur="1000"/>
                                        <p:tgtEl>
                                          <p:spTgt spid="294"/>
                                        </p:tgtEl>
                                      </p:cBhvr>
                                    </p:animEffect>
                                  </p:childTnLst>
                                </p:cTn>
                              </p:par>
                              <p:par>
                                <p:cTn id="50" presetID="10" presetClass="entr" presetSubtype="0" fill="hold" nodeType="withEffect">
                                  <p:stCondLst>
                                    <p:cond delay="0"/>
                                  </p:stCondLst>
                                  <p:childTnLst>
                                    <p:set>
                                      <p:cBhvr>
                                        <p:cTn id="51" dur="1" fill="hold">
                                          <p:stCondLst>
                                            <p:cond delay="0"/>
                                          </p:stCondLst>
                                        </p:cTn>
                                        <p:tgtEl>
                                          <p:spTgt spid="289"/>
                                        </p:tgtEl>
                                        <p:attrNameLst>
                                          <p:attrName>style.visibility</p:attrName>
                                        </p:attrNameLst>
                                      </p:cBhvr>
                                      <p:to>
                                        <p:strVal val="visible"/>
                                      </p:to>
                                    </p:set>
                                    <p:animEffect transition="in" filter="fade">
                                      <p:cBhvr>
                                        <p:cTn id="52" dur="1000"/>
                                        <p:tgtEl>
                                          <p:spTgt spid="28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83"/>
                                        </p:tgtEl>
                                        <p:attrNameLst>
                                          <p:attrName>style.visibility</p:attrName>
                                        </p:attrNameLst>
                                      </p:cBhvr>
                                      <p:to>
                                        <p:strVal val="visible"/>
                                      </p:to>
                                    </p:set>
                                    <p:animEffect transition="in" filter="fade">
                                      <p:cBhvr>
                                        <p:cTn id="57" dur="1000"/>
                                        <p:tgtEl>
                                          <p:spTgt spid="283"/>
                                        </p:tgtEl>
                                      </p:cBhvr>
                                    </p:animEffect>
                                  </p:childTnLst>
                                </p:cTn>
                              </p:par>
                              <p:par>
                                <p:cTn id="58" presetID="10" presetClass="entr" presetSubtype="0" fill="hold" nodeType="withEffect">
                                  <p:stCondLst>
                                    <p:cond delay="0"/>
                                  </p:stCondLst>
                                  <p:childTnLst>
                                    <p:set>
                                      <p:cBhvr>
                                        <p:cTn id="59" dur="1" fill="hold">
                                          <p:stCondLst>
                                            <p:cond delay="0"/>
                                          </p:stCondLst>
                                        </p:cTn>
                                        <p:tgtEl>
                                          <p:spTgt spid="284"/>
                                        </p:tgtEl>
                                        <p:attrNameLst>
                                          <p:attrName>style.visibility</p:attrName>
                                        </p:attrNameLst>
                                      </p:cBhvr>
                                      <p:to>
                                        <p:strVal val="visible"/>
                                      </p:to>
                                    </p:set>
                                    <p:animEffect transition="in" filter="fade">
                                      <p:cBhvr>
                                        <p:cTn id="60" dur="1000"/>
                                        <p:tgtEl>
                                          <p:spTgt spid="284"/>
                                        </p:tgtEl>
                                      </p:cBhvr>
                                    </p:animEffect>
                                  </p:childTnLst>
                                </p:cTn>
                              </p:par>
                              <p:par>
                                <p:cTn id="61" presetID="10" presetClass="entr" presetSubtype="0" fill="hold" nodeType="withEffect">
                                  <p:stCondLst>
                                    <p:cond delay="0"/>
                                  </p:stCondLst>
                                  <p:childTnLst>
                                    <p:set>
                                      <p:cBhvr>
                                        <p:cTn id="62" dur="1" fill="hold">
                                          <p:stCondLst>
                                            <p:cond delay="0"/>
                                          </p:stCondLst>
                                        </p:cTn>
                                        <p:tgtEl>
                                          <p:spTgt spid="295"/>
                                        </p:tgtEl>
                                        <p:attrNameLst>
                                          <p:attrName>style.visibility</p:attrName>
                                        </p:attrNameLst>
                                      </p:cBhvr>
                                      <p:to>
                                        <p:strVal val="visible"/>
                                      </p:to>
                                    </p:set>
                                    <p:animEffect transition="in" filter="fade">
                                      <p:cBhvr>
                                        <p:cTn id="63" dur="1000"/>
                                        <p:tgtEl>
                                          <p:spTgt spid="295"/>
                                        </p:tgtEl>
                                      </p:cBhvr>
                                    </p:animEffect>
                                  </p:childTnLst>
                                </p:cTn>
                              </p:par>
                              <p:par>
                                <p:cTn id="64" presetID="10" presetClass="entr" presetSubtype="0" fill="hold" nodeType="withEffect">
                                  <p:stCondLst>
                                    <p:cond delay="0"/>
                                  </p:stCondLst>
                                  <p:childTnLst>
                                    <p:set>
                                      <p:cBhvr>
                                        <p:cTn id="65" dur="1" fill="hold">
                                          <p:stCondLst>
                                            <p:cond delay="0"/>
                                          </p:stCondLst>
                                        </p:cTn>
                                        <p:tgtEl>
                                          <p:spTgt spid="290"/>
                                        </p:tgtEl>
                                        <p:attrNameLst>
                                          <p:attrName>style.visibility</p:attrName>
                                        </p:attrNameLst>
                                      </p:cBhvr>
                                      <p:to>
                                        <p:strVal val="visible"/>
                                      </p:to>
                                    </p:set>
                                    <p:animEffect transition="in" filter="fade">
                                      <p:cBhvr>
                                        <p:cTn id="66" dur="1000"/>
                                        <p:tgtEl>
                                          <p:spTgt spid="29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285"/>
                                        </p:tgtEl>
                                        <p:attrNameLst>
                                          <p:attrName>style.visibility</p:attrName>
                                        </p:attrNameLst>
                                      </p:cBhvr>
                                      <p:to>
                                        <p:strVal val="visible"/>
                                      </p:to>
                                    </p:set>
                                    <p:animEffect transition="in" filter="fade">
                                      <p:cBhvr>
                                        <p:cTn id="71" dur="1000"/>
                                        <p:tgtEl>
                                          <p:spTgt spid="285"/>
                                        </p:tgtEl>
                                      </p:cBhvr>
                                    </p:animEffect>
                                  </p:childTnLst>
                                </p:cTn>
                              </p:par>
                              <p:par>
                                <p:cTn id="72" presetID="10" presetClass="entr" presetSubtype="0" fill="hold" nodeType="withEffect">
                                  <p:stCondLst>
                                    <p:cond delay="0"/>
                                  </p:stCondLst>
                                  <p:childTnLst>
                                    <p:set>
                                      <p:cBhvr>
                                        <p:cTn id="73" dur="1" fill="hold">
                                          <p:stCondLst>
                                            <p:cond delay="0"/>
                                          </p:stCondLst>
                                        </p:cTn>
                                        <p:tgtEl>
                                          <p:spTgt spid="286"/>
                                        </p:tgtEl>
                                        <p:attrNameLst>
                                          <p:attrName>style.visibility</p:attrName>
                                        </p:attrNameLst>
                                      </p:cBhvr>
                                      <p:to>
                                        <p:strVal val="visible"/>
                                      </p:to>
                                    </p:set>
                                    <p:animEffect transition="in" filter="fade">
                                      <p:cBhvr>
                                        <p:cTn id="74" dur="1000"/>
                                        <p:tgtEl>
                                          <p:spTgt spid="286"/>
                                        </p:tgtEl>
                                      </p:cBhvr>
                                    </p:animEffect>
                                  </p:childTnLst>
                                </p:cTn>
                              </p:par>
                              <p:par>
                                <p:cTn id="75" presetID="10" presetClass="entr" presetSubtype="0" fill="hold" nodeType="withEffect">
                                  <p:stCondLst>
                                    <p:cond delay="0"/>
                                  </p:stCondLst>
                                  <p:childTnLst>
                                    <p:set>
                                      <p:cBhvr>
                                        <p:cTn id="76" dur="1" fill="hold">
                                          <p:stCondLst>
                                            <p:cond delay="0"/>
                                          </p:stCondLst>
                                        </p:cTn>
                                        <p:tgtEl>
                                          <p:spTgt spid="296"/>
                                        </p:tgtEl>
                                        <p:attrNameLst>
                                          <p:attrName>style.visibility</p:attrName>
                                        </p:attrNameLst>
                                      </p:cBhvr>
                                      <p:to>
                                        <p:strVal val="visible"/>
                                      </p:to>
                                    </p:set>
                                    <p:animEffect transition="in" filter="fade">
                                      <p:cBhvr>
                                        <p:cTn id="77" dur="1000"/>
                                        <p:tgtEl>
                                          <p:spTgt spid="296"/>
                                        </p:tgtEl>
                                      </p:cBhvr>
                                    </p:animEffect>
                                  </p:childTnLst>
                                </p:cTn>
                              </p:par>
                              <p:par>
                                <p:cTn id="78" presetID="10" presetClass="entr" presetSubtype="0" fill="hold" nodeType="withEffect">
                                  <p:stCondLst>
                                    <p:cond delay="0"/>
                                  </p:stCondLst>
                                  <p:childTnLst>
                                    <p:set>
                                      <p:cBhvr>
                                        <p:cTn id="79" dur="1" fill="hold">
                                          <p:stCondLst>
                                            <p:cond delay="0"/>
                                          </p:stCondLst>
                                        </p:cTn>
                                        <p:tgtEl>
                                          <p:spTgt spid="291"/>
                                        </p:tgtEl>
                                        <p:attrNameLst>
                                          <p:attrName>style.visibility</p:attrName>
                                        </p:attrNameLst>
                                      </p:cBhvr>
                                      <p:to>
                                        <p:strVal val="visible"/>
                                      </p:to>
                                    </p:set>
                                    <p:animEffect transition="in" filter="fade">
                                      <p:cBhvr>
                                        <p:cTn id="80" dur="1000"/>
                                        <p:tgtEl>
                                          <p:spTgt spid="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74"/>
          <p:cNvSpPr txBox="1"/>
          <p:nvPr/>
        </p:nvSpPr>
        <p:spPr>
          <a:xfrm>
            <a:off x="140625" y="118975"/>
            <a:ext cx="11920500" cy="73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a:solidFill>
                  <a:srgbClr val="38761D"/>
                </a:solidFill>
              </a:rPr>
              <a:t>Why not XGBoost?  </a:t>
            </a:r>
            <a:endParaRPr sz="2400" b="1">
              <a:solidFill>
                <a:srgbClr val="38761D"/>
              </a:solidFill>
            </a:endParaRPr>
          </a:p>
        </p:txBody>
      </p:sp>
      <p:pic>
        <p:nvPicPr>
          <p:cNvPr id="637" name="Google Shape;637;p74"/>
          <p:cNvPicPr preferRelativeResize="0"/>
          <p:nvPr/>
        </p:nvPicPr>
        <p:blipFill>
          <a:blip r:embed="rId3">
            <a:alphaModFix/>
          </a:blip>
          <a:stretch>
            <a:fillRect/>
          </a:stretch>
        </p:blipFill>
        <p:spPr>
          <a:xfrm>
            <a:off x="369225" y="1447800"/>
            <a:ext cx="4628726" cy="2752725"/>
          </a:xfrm>
          <a:prstGeom prst="rect">
            <a:avLst/>
          </a:prstGeom>
          <a:noFill/>
          <a:ln>
            <a:noFill/>
          </a:ln>
        </p:spPr>
      </p:pic>
      <p:sp>
        <p:nvSpPr>
          <p:cNvPr id="638" name="Google Shape;638;p74"/>
          <p:cNvSpPr txBox="1"/>
          <p:nvPr/>
        </p:nvSpPr>
        <p:spPr>
          <a:xfrm>
            <a:off x="1226200" y="922350"/>
            <a:ext cx="2593500" cy="45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a:solidFill>
                  <a:srgbClr val="38761D"/>
                </a:solidFill>
                <a:latin typeface="Times New Roman"/>
                <a:ea typeface="Times New Roman"/>
                <a:cs typeface="Times New Roman"/>
                <a:sym typeface="Times New Roman"/>
              </a:rPr>
              <a:t>Experimental Results</a:t>
            </a:r>
            <a:endParaRPr sz="1800" b="1">
              <a:solidFill>
                <a:srgbClr val="38761D"/>
              </a:solidFill>
              <a:latin typeface="Times New Roman"/>
              <a:ea typeface="Times New Roman"/>
              <a:cs typeface="Times New Roman"/>
              <a:sym typeface="Times New Roman"/>
            </a:endParaRPr>
          </a:p>
        </p:txBody>
      </p:sp>
      <p:grpSp>
        <p:nvGrpSpPr>
          <p:cNvPr id="639" name="Google Shape;639;p74"/>
          <p:cNvGrpSpPr/>
          <p:nvPr/>
        </p:nvGrpSpPr>
        <p:grpSpPr>
          <a:xfrm>
            <a:off x="6688324" y="1447800"/>
            <a:ext cx="4288712" cy="646200"/>
            <a:chOff x="1018703" y="1983750"/>
            <a:chExt cx="4289999" cy="646200"/>
          </a:xfrm>
        </p:grpSpPr>
        <p:grpSp>
          <p:nvGrpSpPr>
            <p:cNvPr id="640" name="Google Shape;640;p74"/>
            <p:cNvGrpSpPr/>
            <p:nvPr/>
          </p:nvGrpSpPr>
          <p:grpSpPr>
            <a:xfrm>
              <a:off x="1018703" y="1988078"/>
              <a:ext cx="640200" cy="637800"/>
              <a:chOff x="1263315" y="1515979"/>
              <a:chExt cx="640200" cy="637800"/>
            </a:xfrm>
          </p:grpSpPr>
          <p:sp>
            <p:nvSpPr>
              <p:cNvPr id="641" name="Google Shape;641;p74"/>
              <p:cNvSpPr/>
              <p:nvPr/>
            </p:nvSpPr>
            <p:spPr>
              <a:xfrm>
                <a:off x="1263315" y="1515979"/>
                <a:ext cx="640200" cy="6378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42" name="Google Shape;642;p74"/>
              <p:cNvGrpSpPr/>
              <p:nvPr/>
            </p:nvGrpSpPr>
            <p:grpSpPr>
              <a:xfrm>
                <a:off x="1448543" y="1711756"/>
                <a:ext cx="269758" cy="245986"/>
                <a:chOff x="1399" y="1837"/>
                <a:chExt cx="803" cy="733"/>
              </a:xfrm>
            </p:grpSpPr>
            <p:sp>
              <p:nvSpPr>
                <p:cNvPr id="643" name="Google Shape;643;p74"/>
                <p:cNvSpPr/>
                <p:nvPr/>
              </p:nvSpPr>
              <p:spPr>
                <a:xfrm>
                  <a:off x="1399" y="1837"/>
                  <a:ext cx="803" cy="703"/>
                </a:xfrm>
                <a:custGeom>
                  <a:avLst/>
                  <a:gdLst/>
                  <a:ahLst/>
                  <a:cxnLst/>
                  <a:rect l="l" t="t" r="r" b="b"/>
                  <a:pathLst>
                    <a:path w="4017" h="3517" extrusionOk="0">
                      <a:moveTo>
                        <a:pt x="3936" y="0"/>
                      </a:moveTo>
                      <a:lnTo>
                        <a:pt x="3956" y="3"/>
                      </a:lnTo>
                      <a:lnTo>
                        <a:pt x="3974" y="12"/>
                      </a:lnTo>
                      <a:lnTo>
                        <a:pt x="3991" y="24"/>
                      </a:lnTo>
                      <a:lnTo>
                        <a:pt x="4003" y="40"/>
                      </a:lnTo>
                      <a:lnTo>
                        <a:pt x="4013" y="58"/>
                      </a:lnTo>
                      <a:lnTo>
                        <a:pt x="4017" y="78"/>
                      </a:lnTo>
                      <a:lnTo>
                        <a:pt x="4017" y="98"/>
                      </a:lnTo>
                      <a:lnTo>
                        <a:pt x="4012" y="118"/>
                      </a:lnTo>
                      <a:lnTo>
                        <a:pt x="2813" y="3337"/>
                      </a:lnTo>
                      <a:lnTo>
                        <a:pt x="2795" y="3374"/>
                      </a:lnTo>
                      <a:lnTo>
                        <a:pt x="2770" y="3410"/>
                      </a:lnTo>
                      <a:lnTo>
                        <a:pt x="2742" y="3441"/>
                      </a:lnTo>
                      <a:lnTo>
                        <a:pt x="2708" y="3468"/>
                      </a:lnTo>
                      <a:lnTo>
                        <a:pt x="2671" y="3489"/>
                      </a:lnTo>
                      <a:lnTo>
                        <a:pt x="2631" y="3505"/>
                      </a:lnTo>
                      <a:lnTo>
                        <a:pt x="2587" y="3515"/>
                      </a:lnTo>
                      <a:lnTo>
                        <a:pt x="2544" y="3517"/>
                      </a:lnTo>
                      <a:lnTo>
                        <a:pt x="2502" y="3513"/>
                      </a:lnTo>
                      <a:lnTo>
                        <a:pt x="2459" y="3502"/>
                      </a:lnTo>
                      <a:lnTo>
                        <a:pt x="2419" y="3487"/>
                      </a:lnTo>
                      <a:lnTo>
                        <a:pt x="2382" y="3465"/>
                      </a:lnTo>
                      <a:lnTo>
                        <a:pt x="1261" y="2665"/>
                      </a:lnTo>
                      <a:lnTo>
                        <a:pt x="3836" y="178"/>
                      </a:lnTo>
                      <a:lnTo>
                        <a:pt x="924" y="2423"/>
                      </a:lnTo>
                      <a:lnTo>
                        <a:pt x="104" y="1839"/>
                      </a:lnTo>
                      <a:lnTo>
                        <a:pt x="75" y="1814"/>
                      </a:lnTo>
                      <a:lnTo>
                        <a:pt x="49" y="1785"/>
                      </a:lnTo>
                      <a:lnTo>
                        <a:pt x="29" y="1753"/>
                      </a:lnTo>
                      <a:lnTo>
                        <a:pt x="14" y="1718"/>
                      </a:lnTo>
                      <a:lnTo>
                        <a:pt x="4" y="1683"/>
                      </a:lnTo>
                      <a:lnTo>
                        <a:pt x="0" y="1645"/>
                      </a:lnTo>
                      <a:lnTo>
                        <a:pt x="2" y="1606"/>
                      </a:lnTo>
                      <a:lnTo>
                        <a:pt x="10" y="1568"/>
                      </a:lnTo>
                      <a:lnTo>
                        <a:pt x="24" y="1533"/>
                      </a:lnTo>
                      <a:lnTo>
                        <a:pt x="44" y="1500"/>
                      </a:lnTo>
                      <a:lnTo>
                        <a:pt x="67" y="1470"/>
                      </a:lnTo>
                      <a:lnTo>
                        <a:pt x="95" y="1445"/>
                      </a:lnTo>
                      <a:lnTo>
                        <a:pt x="127" y="1424"/>
                      </a:lnTo>
                      <a:lnTo>
                        <a:pt x="162" y="1407"/>
                      </a:lnTo>
                      <a:lnTo>
                        <a:pt x="3895" y="4"/>
                      </a:lnTo>
                      <a:lnTo>
                        <a:pt x="3915" y="0"/>
                      </a:lnTo>
                      <a:lnTo>
                        <a:pt x="393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4" name="Google Shape;644;p74"/>
                <p:cNvSpPr/>
                <p:nvPr/>
              </p:nvSpPr>
              <p:spPr>
                <a:xfrm>
                  <a:off x="1545" y="2360"/>
                  <a:ext cx="194" cy="210"/>
                </a:xfrm>
                <a:custGeom>
                  <a:avLst/>
                  <a:gdLst/>
                  <a:ahLst/>
                  <a:cxnLst/>
                  <a:rect l="l" t="t" r="r" b="b"/>
                  <a:pathLst>
                    <a:path w="968" h="1048" extrusionOk="0">
                      <a:moveTo>
                        <a:pt x="0" y="0"/>
                      </a:moveTo>
                      <a:lnTo>
                        <a:pt x="968" y="681"/>
                      </a:lnTo>
                      <a:lnTo>
                        <a:pt x="967" y="684"/>
                      </a:lnTo>
                      <a:lnTo>
                        <a:pt x="959" y="692"/>
                      </a:lnTo>
                      <a:lnTo>
                        <a:pt x="947" y="701"/>
                      </a:lnTo>
                      <a:lnTo>
                        <a:pt x="929" y="715"/>
                      </a:lnTo>
                      <a:lnTo>
                        <a:pt x="907" y="731"/>
                      </a:lnTo>
                      <a:lnTo>
                        <a:pt x="882" y="748"/>
                      </a:lnTo>
                      <a:lnTo>
                        <a:pt x="852" y="769"/>
                      </a:lnTo>
                      <a:lnTo>
                        <a:pt x="820" y="789"/>
                      </a:lnTo>
                      <a:lnTo>
                        <a:pt x="785" y="812"/>
                      </a:lnTo>
                      <a:lnTo>
                        <a:pt x="748" y="837"/>
                      </a:lnTo>
                      <a:lnTo>
                        <a:pt x="709" y="862"/>
                      </a:lnTo>
                      <a:lnTo>
                        <a:pt x="669" y="888"/>
                      </a:lnTo>
                      <a:lnTo>
                        <a:pt x="628" y="914"/>
                      </a:lnTo>
                      <a:lnTo>
                        <a:pt x="587" y="941"/>
                      </a:lnTo>
                      <a:lnTo>
                        <a:pt x="545" y="967"/>
                      </a:lnTo>
                      <a:lnTo>
                        <a:pt x="505" y="993"/>
                      </a:lnTo>
                      <a:lnTo>
                        <a:pt x="465" y="1017"/>
                      </a:lnTo>
                      <a:lnTo>
                        <a:pt x="437" y="1033"/>
                      </a:lnTo>
                      <a:lnTo>
                        <a:pt x="406" y="1043"/>
                      </a:lnTo>
                      <a:lnTo>
                        <a:pt x="375" y="1048"/>
                      </a:lnTo>
                      <a:lnTo>
                        <a:pt x="344" y="1048"/>
                      </a:lnTo>
                      <a:lnTo>
                        <a:pt x="311" y="1043"/>
                      </a:lnTo>
                      <a:lnTo>
                        <a:pt x="281" y="1033"/>
                      </a:lnTo>
                      <a:lnTo>
                        <a:pt x="253" y="1017"/>
                      </a:lnTo>
                      <a:lnTo>
                        <a:pt x="227" y="999"/>
                      </a:lnTo>
                      <a:lnTo>
                        <a:pt x="205" y="976"/>
                      </a:lnTo>
                      <a:lnTo>
                        <a:pt x="187" y="950"/>
                      </a:lnTo>
                      <a:lnTo>
                        <a:pt x="174" y="921"/>
                      </a:lnTo>
                      <a:lnTo>
                        <a:pt x="166" y="891"/>
                      </a:lnTo>
                      <a:lnTo>
                        <a:pt x="6" y="38"/>
                      </a:ln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645" name="Google Shape;645;p74"/>
            <p:cNvSpPr/>
            <p:nvPr/>
          </p:nvSpPr>
          <p:spPr>
            <a:xfrm>
              <a:off x="1844002" y="1983750"/>
              <a:ext cx="3464700" cy="6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solidFill>
                    <a:srgbClr val="262626"/>
                  </a:solidFill>
                  <a:latin typeface="Times New Roman"/>
                  <a:ea typeface="Times New Roman"/>
                  <a:cs typeface="Times New Roman"/>
                  <a:sym typeface="Times New Roman"/>
                </a:rPr>
                <a:t>XGBoost is a Machine learning model while GRU and ARIMA captures sequential data better than XGBoost.</a:t>
              </a:r>
              <a:endParaRPr>
                <a:solidFill>
                  <a:srgbClr val="262626"/>
                </a:solidFill>
                <a:latin typeface="Times New Roman"/>
                <a:ea typeface="Times New Roman"/>
                <a:cs typeface="Times New Roman"/>
                <a:sym typeface="Times New Roman"/>
              </a:endParaRPr>
            </a:p>
          </p:txBody>
        </p:sp>
      </p:grpSp>
      <p:grpSp>
        <p:nvGrpSpPr>
          <p:cNvPr id="646" name="Google Shape;646;p74"/>
          <p:cNvGrpSpPr/>
          <p:nvPr/>
        </p:nvGrpSpPr>
        <p:grpSpPr>
          <a:xfrm>
            <a:off x="6688324" y="2560325"/>
            <a:ext cx="4288554" cy="646200"/>
            <a:chOff x="1018703" y="3469500"/>
            <a:chExt cx="4289841" cy="646200"/>
          </a:xfrm>
        </p:grpSpPr>
        <p:grpSp>
          <p:nvGrpSpPr>
            <p:cNvPr id="647" name="Google Shape;647;p74"/>
            <p:cNvGrpSpPr/>
            <p:nvPr/>
          </p:nvGrpSpPr>
          <p:grpSpPr>
            <a:xfrm>
              <a:off x="1018703" y="3473832"/>
              <a:ext cx="640200" cy="637800"/>
              <a:chOff x="1263315" y="3176337"/>
              <a:chExt cx="640200" cy="637800"/>
            </a:xfrm>
          </p:grpSpPr>
          <p:sp>
            <p:nvSpPr>
              <p:cNvPr id="648" name="Google Shape;648;p74"/>
              <p:cNvSpPr/>
              <p:nvPr/>
            </p:nvSpPr>
            <p:spPr>
              <a:xfrm>
                <a:off x="1263315" y="3176337"/>
                <a:ext cx="640200" cy="6378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649" name="Google Shape;649;p74"/>
              <p:cNvGrpSpPr/>
              <p:nvPr/>
            </p:nvGrpSpPr>
            <p:grpSpPr>
              <a:xfrm>
                <a:off x="1429549" y="3342929"/>
                <a:ext cx="306937" cy="303823"/>
                <a:chOff x="2439" y="1584"/>
                <a:chExt cx="1082" cy="1071"/>
              </a:xfrm>
            </p:grpSpPr>
            <p:sp>
              <p:nvSpPr>
                <p:cNvPr id="650" name="Google Shape;650;p74"/>
                <p:cNvSpPr/>
                <p:nvPr/>
              </p:nvSpPr>
              <p:spPr>
                <a:xfrm>
                  <a:off x="2439" y="1584"/>
                  <a:ext cx="1082" cy="1071"/>
                </a:xfrm>
                <a:custGeom>
                  <a:avLst/>
                  <a:gdLst/>
                  <a:ahLst/>
                  <a:cxnLst/>
                  <a:rect l="l" t="t" r="r" b="b"/>
                  <a:pathLst>
                    <a:path w="3253" h="3220" extrusionOk="0">
                      <a:moveTo>
                        <a:pt x="2034" y="202"/>
                      </a:moveTo>
                      <a:lnTo>
                        <a:pt x="2009" y="273"/>
                      </a:lnTo>
                      <a:lnTo>
                        <a:pt x="1979" y="340"/>
                      </a:lnTo>
                      <a:lnTo>
                        <a:pt x="1947" y="404"/>
                      </a:lnTo>
                      <a:lnTo>
                        <a:pt x="1912" y="465"/>
                      </a:lnTo>
                      <a:lnTo>
                        <a:pt x="1873" y="521"/>
                      </a:lnTo>
                      <a:lnTo>
                        <a:pt x="1832" y="576"/>
                      </a:lnTo>
                      <a:lnTo>
                        <a:pt x="1787" y="627"/>
                      </a:lnTo>
                      <a:lnTo>
                        <a:pt x="1740" y="676"/>
                      </a:lnTo>
                      <a:lnTo>
                        <a:pt x="1691" y="723"/>
                      </a:lnTo>
                      <a:lnTo>
                        <a:pt x="1641" y="767"/>
                      </a:lnTo>
                      <a:lnTo>
                        <a:pt x="1586" y="809"/>
                      </a:lnTo>
                      <a:lnTo>
                        <a:pt x="1532" y="850"/>
                      </a:lnTo>
                      <a:lnTo>
                        <a:pt x="1475" y="890"/>
                      </a:lnTo>
                      <a:lnTo>
                        <a:pt x="1418" y="928"/>
                      </a:lnTo>
                      <a:lnTo>
                        <a:pt x="1360" y="966"/>
                      </a:lnTo>
                      <a:lnTo>
                        <a:pt x="1300" y="1002"/>
                      </a:lnTo>
                      <a:lnTo>
                        <a:pt x="1240" y="1037"/>
                      </a:lnTo>
                      <a:lnTo>
                        <a:pt x="1179" y="1073"/>
                      </a:lnTo>
                      <a:lnTo>
                        <a:pt x="1119" y="1108"/>
                      </a:lnTo>
                      <a:lnTo>
                        <a:pt x="1057" y="1143"/>
                      </a:lnTo>
                      <a:lnTo>
                        <a:pt x="997" y="1178"/>
                      </a:lnTo>
                      <a:lnTo>
                        <a:pt x="937" y="1213"/>
                      </a:lnTo>
                      <a:lnTo>
                        <a:pt x="877" y="1250"/>
                      </a:lnTo>
                      <a:lnTo>
                        <a:pt x="819" y="1287"/>
                      </a:lnTo>
                      <a:lnTo>
                        <a:pt x="761" y="1325"/>
                      </a:lnTo>
                      <a:lnTo>
                        <a:pt x="705" y="1364"/>
                      </a:lnTo>
                      <a:lnTo>
                        <a:pt x="650" y="1405"/>
                      </a:lnTo>
                      <a:lnTo>
                        <a:pt x="597" y="1447"/>
                      </a:lnTo>
                      <a:lnTo>
                        <a:pt x="546" y="1492"/>
                      </a:lnTo>
                      <a:lnTo>
                        <a:pt x="496" y="1539"/>
                      </a:lnTo>
                      <a:lnTo>
                        <a:pt x="449" y="1587"/>
                      </a:lnTo>
                      <a:lnTo>
                        <a:pt x="404" y="1639"/>
                      </a:lnTo>
                      <a:lnTo>
                        <a:pt x="363" y="1693"/>
                      </a:lnTo>
                      <a:lnTo>
                        <a:pt x="324" y="1750"/>
                      </a:lnTo>
                      <a:lnTo>
                        <a:pt x="289" y="1811"/>
                      </a:lnTo>
                      <a:lnTo>
                        <a:pt x="257" y="1874"/>
                      </a:lnTo>
                      <a:lnTo>
                        <a:pt x="229" y="1941"/>
                      </a:lnTo>
                      <a:lnTo>
                        <a:pt x="204" y="2012"/>
                      </a:lnTo>
                      <a:lnTo>
                        <a:pt x="457" y="2263"/>
                      </a:lnTo>
                      <a:lnTo>
                        <a:pt x="712" y="2516"/>
                      </a:lnTo>
                      <a:lnTo>
                        <a:pt x="967" y="2768"/>
                      </a:lnTo>
                      <a:lnTo>
                        <a:pt x="1221" y="3019"/>
                      </a:lnTo>
                      <a:lnTo>
                        <a:pt x="1244" y="2948"/>
                      </a:lnTo>
                      <a:lnTo>
                        <a:pt x="1274" y="2881"/>
                      </a:lnTo>
                      <a:lnTo>
                        <a:pt x="1306" y="2817"/>
                      </a:lnTo>
                      <a:lnTo>
                        <a:pt x="1341" y="2756"/>
                      </a:lnTo>
                      <a:lnTo>
                        <a:pt x="1380" y="2700"/>
                      </a:lnTo>
                      <a:lnTo>
                        <a:pt x="1421" y="2645"/>
                      </a:lnTo>
                      <a:lnTo>
                        <a:pt x="1466" y="2594"/>
                      </a:lnTo>
                      <a:lnTo>
                        <a:pt x="1513" y="2544"/>
                      </a:lnTo>
                      <a:lnTo>
                        <a:pt x="1562" y="2498"/>
                      </a:lnTo>
                      <a:lnTo>
                        <a:pt x="1612" y="2454"/>
                      </a:lnTo>
                      <a:lnTo>
                        <a:pt x="1667" y="2411"/>
                      </a:lnTo>
                      <a:lnTo>
                        <a:pt x="1721" y="2370"/>
                      </a:lnTo>
                      <a:lnTo>
                        <a:pt x="1778" y="2330"/>
                      </a:lnTo>
                      <a:lnTo>
                        <a:pt x="1835" y="2292"/>
                      </a:lnTo>
                      <a:lnTo>
                        <a:pt x="1894" y="2255"/>
                      </a:lnTo>
                      <a:lnTo>
                        <a:pt x="1953" y="2219"/>
                      </a:lnTo>
                      <a:lnTo>
                        <a:pt x="2014" y="2183"/>
                      </a:lnTo>
                      <a:lnTo>
                        <a:pt x="2074" y="2148"/>
                      </a:lnTo>
                      <a:lnTo>
                        <a:pt x="2134" y="2113"/>
                      </a:lnTo>
                      <a:lnTo>
                        <a:pt x="2196" y="2078"/>
                      </a:lnTo>
                      <a:lnTo>
                        <a:pt x="2256" y="2043"/>
                      </a:lnTo>
                      <a:lnTo>
                        <a:pt x="2316" y="2007"/>
                      </a:lnTo>
                      <a:lnTo>
                        <a:pt x="2376" y="1971"/>
                      </a:lnTo>
                      <a:lnTo>
                        <a:pt x="2435" y="1934"/>
                      </a:lnTo>
                      <a:lnTo>
                        <a:pt x="2492" y="1896"/>
                      </a:lnTo>
                      <a:lnTo>
                        <a:pt x="2548" y="1857"/>
                      </a:lnTo>
                      <a:lnTo>
                        <a:pt x="2603" y="1816"/>
                      </a:lnTo>
                      <a:lnTo>
                        <a:pt x="2656" y="1774"/>
                      </a:lnTo>
                      <a:lnTo>
                        <a:pt x="2708" y="1728"/>
                      </a:lnTo>
                      <a:lnTo>
                        <a:pt x="2757" y="1682"/>
                      </a:lnTo>
                      <a:lnTo>
                        <a:pt x="2804" y="1633"/>
                      </a:lnTo>
                      <a:lnTo>
                        <a:pt x="2849" y="1581"/>
                      </a:lnTo>
                      <a:lnTo>
                        <a:pt x="2890" y="1528"/>
                      </a:lnTo>
                      <a:lnTo>
                        <a:pt x="2929" y="1470"/>
                      </a:lnTo>
                      <a:lnTo>
                        <a:pt x="2964" y="1410"/>
                      </a:lnTo>
                      <a:lnTo>
                        <a:pt x="2996" y="1346"/>
                      </a:lnTo>
                      <a:lnTo>
                        <a:pt x="3025" y="1279"/>
                      </a:lnTo>
                      <a:lnTo>
                        <a:pt x="3049" y="1208"/>
                      </a:lnTo>
                      <a:lnTo>
                        <a:pt x="2797" y="956"/>
                      </a:lnTo>
                      <a:lnTo>
                        <a:pt x="2542" y="704"/>
                      </a:lnTo>
                      <a:lnTo>
                        <a:pt x="2286" y="452"/>
                      </a:lnTo>
                      <a:lnTo>
                        <a:pt x="2034" y="202"/>
                      </a:lnTo>
                      <a:close/>
                      <a:moveTo>
                        <a:pt x="2044" y="0"/>
                      </a:moveTo>
                      <a:lnTo>
                        <a:pt x="2073" y="5"/>
                      </a:lnTo>
                      <a:lnTo>
                        <a:pt x="2102" y="12"/>
                      </a:lnTo>
                      <a:lnTo>
                        <a:pt x="2129" y="24"/>
                      </a:lnTo>
                      <a:lnTo>
                        <a:pt x="2154" y="40"/>
                      </a:lnTo>
                      <a:lnTo>
                        <a:pt x="2177" y="59"/>
                      </a:lnTo>
                      <a:lnTo>
                        <a:pt x="3194" y="1066"/>
                      </a:lnTo>
                      <a:lnTo>
                        <a:pt x="3215" y="1089"/>
                      </a:lnTo>
                      <a:lnTo>
                        <a:pt x="3231" y="1116"/>
                      </a:lnTo>
                      <a:lnTo>
                        <a:pt x="3243" y="1145"/>
                      </a:lnTo>
                      <a:lnTo>
                        <a:pt x="3250" y="1175"/>
                      </a:lnTo>
                      <a:lnTo>
                        <a:pt x="3253" y="1205"/>
                      </a:lnTo>
                      <a:lnTo>
                        <a:pt x="3251" y="1236"/>
                      </a:lnTo>
                      <a:lnTo>
                        <a:pt x="3245" y="1267"/>
                      </a:lnTo>
                      <a:lnTo>
                        <a:pt x="3217" y="1345"/>
                      </a:lnTo>
                      <a:lnTo>
                        <a:pt x="3185" y="1421"/>
                      </a:lnTo>
                      <a:lnTo>
                        <a:pt x="3150" y="1494"/>
                      </a:lnTo>
                      <a:lnTo>
                        <a:pt x="3110" y="1565"/>
                      </a:lnTo>
                      <a:lnTo>
                        <a:pt x="3064" y="1633"/>
                      </a:lnTo>
                      <a:lnTo>
                        <a:pt x="3014" y="1699"/>
                      </a:lnTo>
                      <a:lnTo>
                        <a:pt x="2959" y="1763"/>
                      </a:lnTo>
                      <a:lnTo>
                        <a:pt x="2900" y="1826"/>
                      </a:lnTo>
                      <a:lnTo>
                        <a:pt x="2833" y="1888"/>
                      </a:lnTo>
                      <a:lnTo>
                        <a:pt x="2764" y="1946"/>
                      </a:lnTo>
                      <a:lnTo>
                        <a:pt x="2693" y="2002"/>
                      </a:lnTo>
                      <a:lnTo>
                        <a:pt x="2619" y="2054"/>
                      </a:lnTo>
                      <a:lnTo>
                        <a:pt x="2544" y="2104"/>
                      </a:lnTo>
                      <a:lnTo>
                        <a:pt x="2468" y="2152"/>
                      </a:lnTo>
                      <a:lnTo>
                        <a:pt x="2391" y="2199"/>
                      </a:lnTo>
                      <a:lnTo>
                        <a:pt x="2314" y="2243"/>
                      </a:lnTo>
                      <a:lnTo>
                        <a:pt x="2237" y="2287"/>
                      </a:lnTo>
                      <a:lnTo>
                        <a:pt x="2156" y="2334"/>
                      </a:lnTo>
                      <a:lnTo>
                        <a:pt x="2077" y="2381"/>
                      </a:lnTo>
                      <a:lnTo>
                        <a:pt x="2000" y="2427"/>
                      </a:lnTo>
                      <a:lnTo>
                        <a:pt x="1925" y="2475"/>
                      </a:lnTo>
                      <a:lnTo>
                        <a:pt x="1853" y="2524"/>
                      </a:lnTo>
                      <a:lnTo>
                        <a:pt x="1784" y="2575"/>
                      </a:lnTo>
                      <a:lnTo>
                        <a:pt x="1720" y="2629"/>
                      </a:lnTo>
                      <a:lnTo>
                        <a:pt x="1658" y="2685"/>
                      </a:lnTo>
                      <a:lnTo>
                        <a:pt x="1609" y="2736"/>
                      </a:lnTo>
                      <a:lnTo>
                        <a:pt x="1566" y="2788"/>
                      </a:lnTo>
                      <a:lnTo>
                        <a:pt x="1527" y="2843"/>
                      </a:lnTo>
                      <a:lnTo>
                        <a:pt x="1492" y="2898"/>
                      </a:lnTo>
                      <a:lnTo>
                        <a:pt x="1462" y="2956"/>
                      </a:lnTo>
                      <a:lnTo>
                        <a:pt x="1436" y="3017"/>
                      </a:lnTo>
                      <a:lnTo>
                        <a:pt x="1414" y="3078"/>
                      </a:lnTo>
                      <a:lnTo>
                        <a:pt x="1401" y="3109"/>
                      </a:lnTo>
                      <a:lnTo>
                        <a:pt x="1385" y="3137"/>
                      </a:lnTo>
                      <a:lnTo>
                        <a:pt x="1364" y="3162"/>
                      </a:lnTo>
                      <a:lnTo>
                        <a:pt x="1343" y="3179"/>
                      </a:lnTo>
                      <a:lnTo>
                        <a:pt x="1320" y="3194"/>
                      </a:lnTo>
                      <a:lnTo>
                        <a:pt x="1295" y="3206"/>
                      </a:lnTo>
                      <a:lnTo>
                        <a:pt x="1268" y="3214"/>
                      </a:lnTo>
                      <a:lnTo>
                        <a:pt x="1239" y="3219"/>
                      </a:lnTo>
                      <a:lnTo>
                        <a:pt x="1209" y="3220"/>
                      </a:lnTo>
                      <a:lnTo>
                        <a:pt x="1180" y="3216"/>
                      </a:lnTo>
                      <a:lnTo>
                        <a:pt x="1151" y="3208"/>
                      </a:lnTo>
                      <a:lnTo>
                        <a:pt x="1124" y="3197"/>
                      </a:lnTo>
                      <a:lnTo>
                        <a:pt x="1099" y="3181"/>
                      </a:lnTo>
                      <a:lnTo>
                        <a:pt x="1076" y="3162"/>
                      </a:lnTo>
                      <a:lnTo>
                        <a:pt x="59" y="2155"/>
                      </a:lnTo>
                      <a:lnTo>
                        <a:pt x="39" y="2131"/>
                      </a:lnTo>
                      <a:lnTo>
                        <a:pt x="23" y="2105"/>
                      </a:lnTo>
                      <a:lnTo>
                        <a:pt x="10" y="2076"/>
                      </a:lnTo>
                      <a:lnTo>
                        <a:pt x="3" y="2046"/>
                      </a:lnTo>
                      <a:lnTo>
                        <a:pt x="0" y="2016"/>
                      </a:lnTo>
                      <a:lnTo>
                        <a:pt x="0" y="2014"/>
                      </a:lnTo>
                      <a:lnTo>
                        <a:pt x="2" y="1985"/>
                      </a:lnTo>
                      <a:lnTo>
                        <a:pt x="9" y="1954"/>
                      </a:lnTo>
                      <a:lnTo>
                        <a:pt x="36" y="1875"/>
                      </a:lnTo>
                      <a:lnTo>
                        <a:pt x="68" y="1799"/>
                      </a:lnTo>
                      <a:lnTo>
                        <a:pt x="104" y="1727"/>
                      </a:lnTo>
                      <a:lnTo>
                        <a:pt x="144" y="1656"/>
                      </a:lnTo>
                      <a:lnTo>
                        <a:pt x="189" y="1587"/>
                      </a:lnTo>
                      <a:lnTo>
                        <a:pt x="239" y="1521"/>
                      </a:lnTo>
                      <a:lnTo>
                        <a:pt x="294" y="1458"/>
                      </a:lnTo>
                      <a:lnTo>
                        <a:pt x="353" y="1395"/>
                      </a:lnTo>
                      <a:lnTo>
                        <a:pt x="420" y="1332"/>
                      </a:lnTo>
                      <a:lnTo>
                        <a:pt x="490" y="1274"/>
                      </a:lnTo>
                      <a:lnTo>
                        <a:pt x="561" y="1219"/>
                      </a:lnTo>
                      <a:lnTo>
                        <a:pt x="634" y="1166"/>
                      </a:lnTo>
                      <a:lnTo>
                        <a:pt x="709" y="1116"/>
                      </a:lnTo>
                      <a:lnTo>
                        <a:pt x="786" y="1069"/>
                      </a:lnTo>
                      <a:lnTo>
                        <a:pt x="862" y="1022"/>
                      </a:lnTo>
                      <a:lnTo>
                        <a:pt x="940" y="977"/>
                      </a:lnTo>
                      <a:lnTo>
                        <a:pt x="1016" y="933"/>
                      </a:lnTo>
                      <a:lnTo>
                        <a:pt x="1097" y="886"/>
                      </a:lnTo>
                      <a:lnTo>
                        <a:pt x="1176" y="840"/>
                      </a:lnTo>
                      <a:lnTo>
                        <a:pt x="1253" y="794"/>
                      </a:lnTo>
                      <a:lnTo>
                        <a:pt x="1328" y="745"/>
                      </a:lnTo>
                      <a:lnTo>
                        <a:pt x="1400" y="696"/>
                      </a:lnTo>
                      <a:lnTo>
                        <a:pt x="1469" y="646"/>
                      </a:lnTo>
                      <a:lnTo>
                        <a:pt x="1534" y="591"/>
                      </a:lnTo>
                      <a:lnTo>
                        <a:pt x="1596" y="535"/>
                      </a:lnTo>
                      <a:lnTo>
                        <a:pt x="1644" y="484"/>
                      </a:lnTo>
                      <a:lnTo>
                        <a:pt x="1687" y="432"/>
                      </a:lnTo>
                      <a:lnTo>
                        <a:pt x="1727" y="378"/>
                      </a:lnTo>
                      <a:lnTo>
                        <a:pt x="1761" y="322"/>
                      </a:lnTo>
                      <a:lnTo>
                        <a:pt x="1791" y="264"/>
                      </a:lnTo>
                      <a:lnTo>
                        <a:pt x="1817" y="204"/>
                      </a:lnTo>
                      <a:lnTo>
                        <a:pt x="1839" y="141"/>
                      </a:lnTo>
                      <a:lnTo>
                        <a:pt x="1852" y="112"/>
                      </a:lnTo>
                      <a:lnTo>
                        <a:pt x="1868" y="84"/>
                      </a:lnTo>
                      <a:lnTo>
                        <a:pt x="1889" y="59"/>
                      </a:lnTo>
                      <a:lnTo>
                        <a:pt x="1910" y="42"/>
                      </a:lnTo>
                      <a:lnTo>
                        <a:pt x="1933" y="26"/>
                      </a:lnTo>
                      <a:lnTo>
                        <a:pt x="1958" y="15"/>
                      </a:lnTo>
                      <a:lnTo>
                        <a:pt x="1985" y="7"/>
                      </a:lnTo>
                      <a:lnTo>
                        <a:pt x="2014" y="1"/>
                      </a:lnTo>
                      <a:lnTo>
                        <a:pt x="2044"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1" name="Google Shape;651;p74"/>
                <p:cNvSpPr/>
                <p:nvPr/>
              </p:nvSpPr>
              <p:spPr>
                <a:xfrm>
                  <a:off x="2833" y="1964"/>
                  <a:ext cx="293" cy="300"/>
                </a:xfrm>
                <a:custGeom>
                  <a:avLst/>
                  <a:gdLst/>
                  <a:ahLst/>
                  <a:cxnLst/>
                  <a:rect l="l" t="t" r="r" b="b"/>
                  <a:pathLst>
                    <a:path w="880" h="903" extrusionOk="0">
                      <a:moveTo>
                        <a:pt x="635" y="454"/>
                      </a:moveTo>
                      <a:lnTo>
                        <a:pt x="610" y="456"/>
                      </a:lnTo>
                      <a:lnTo>
                        <a:pt x="585" y="462"/>
                      </a:lnTo>
                      <a:lnTo>
                        <a:pt x="560" y="470"/>
                      </a:lnTo>
                      <a:lnTo>
                        <a:pt x="537" y="480"/>
                      </a:lnTo>
                      <a:lnTo>
                        <a:pt x="514" y="491"/>
                      </a:lnTo>
                      <a:lnTo>
                        <a:pt x="599" y="585"/>
                      </a:lnTo>
                      <a:lnTo>
                        <a:pt x="685" y="674"/>
                      </a:lnTo>
                      <a:lnTo>
                        <a:pt x="702" y="653"/>
                      </a:lnTo>
                      <a:lnTo>
                        <a:pt x="716" y="629"/>
                      </a:lnTo>
                      <a:lnTo>
                        <a:pt x="728" y="604"/>
                      </a:lnTo>
                      <a:lnTo>
                        <a:pt x="735" y="579"/>
                      </a:lnTo>
                      <a:lnTo>
                        <a:pt x="737" y="554"/>
                      </a:lnTo>
                      <a:lnTo>
                        <a:pt x="733" y="530"/>
                      </a:lnTo>
                      <a:lnTo>
                        <a:pt x="728" y="514"/>
                      </a:lnTo>
                      <a:lnTo>
                        <a:pt x="720" y="499"/>
                      </a:lnTo>
                      <a:lnTo>
                        <a:pt x="707" y="485"/>
                      </a:lnTo>
                      <a:lnTo>
                        <a:pt x="691" y="473"/>
                      </a:lnTo>
                      <a:lnTo>
                        <a:pt x="676" y="464"/>
                      </a:lnTo>
                      <a:lnTo>
                        <a:pt x="660" y="458"/>
                      </a:lnTo>
                      <a:lnTo>
                        <a:pt x="635" y="454"/>
                      </a:lnTo>
                      <a:close/>
                      <a:moveTo>
                        <a:pt x="184" y="230"/>
                      </a:moveTo>
                      <a:lnTo>
                        <a:pt x="165" y="254"/>
                      </a:lnTo>
                      <a:lnTo>
                        <a:pt x="152" y="277"/>
                      </a:lnTo>
                      <a:lnTo>
                        <a:pt x="143" y="301"/>
                      </a:lnTo>
                      <a:lnTo>
                        <a:pt x="138" y="324"/>
                      </a:lnTo>
                      <a:lnTo>
                        <a:pt x="137" y="346"/>
                      </a:lnTo>
                      <a:lnTo>
                        <a:pt x="141" y="366"/>
                      </a:lnTo>
                      <a:lnTo>
                        <a:pt x="150" y="383"/>
                      </a:lnTo>
                      <a:lnTo>
                        <a:pt x="161" y="399"/>
                      </a:lnTo>
                      <a:lnTo>
                        <a:pt x="179" y="412"/>
                      </a:lnTo>
                      <a:lnTo>
                        <a:pt x="197" y="422"/>
                      </a:lnTo>
                      <a:lnTo>
                        <a:pt x="216" y="427"/>
                      </a:lnTo>
                      <a:lnTo>
                        <a:pt x="237" y="428"/>
                      </a:lnTo>
                      <a:lnTo>
                        <a:pt x="260" y="425"/>
                      </a:lnTo>
                      <a:lnTo>
                        <a:pt x="284" y="418"/>
                      </a:lnTo>
                      <a:lnTo>
                        <a:pt x="311" y="408"/>
                      </a:lnTo>
                      <a:lnTo>
                        <a:pt x="339" y="394"/>
                      </a:lnTo>
                      <a:lnTo>
                        <a:pt x="262" y="309"/>
                      </a:lnTo>
                      <a:lnTo>
                        <a:pt x="184" y="230"/>
                      </a:lnTo>
                      <a:close/>
                      <a:moveTo>
                        <a:pt x="373" y="0"/>
                      </a:moveTo>
                      <a:lnTo>
                        <a:pt x="403" y="3"/>
                      </a:lnTo>
                      <a:lnTo>
                        <a:pt x="426" y="9"/>
                      </a:lnTo>
                      <a:lnTo>
                        <a:pt x="447" y="18"/>
                      </a:lnTo>
                      <a:lnTo>
                        <a:pt x="466" y="32"/>
                      </a:lnTo>
                      <a:lnTo>
                        <a:pt x="482" y="48"/>
                      </a:lnTo>
                      <a:lnTo>
                        <a:pt x="496" y="67"/>
                      </a:lnTo>
                      <a:lnTo>
                        <a:pt x="504" y="86"/>
                      </a:lnTo>
                      <a:lnTo>
                        <a:pt x="505" y="106"/>
                      </a:lnTo>
                      <a:lnTo>
                        <a:pt x="502" y="124"/>
                      </a:lnTo>
                      <a:lnTo>
                        <a:pt x="494" y="141"/>
                      </a:lnTo>
                      <a:lnTo>
                        <a:pt x="481" y="154"/>
                      </a:lnTo>
                      <a:lnTo>
                        <a:pt x="467" y="163"/>
                      </a:lnTo>
                      <a:lnTo>
                        <a:pt x="451" y="167"/>
                      </a:lnTo>
                      <a:lnTo>
                        <a:pt x="434" y="166"/>
                      </a:lnTo>
                      <a:lnTo>
                        <a:pt x="406" y="160"/>
                      </a:lnTo>
                      <a:lnTo>
                        <a:pt x="374" y="153"/>
                      </a:lnTo>
                      <a:lnTo>
                        <a:pt x="342" y="147"/>
                      </a:lnTo>
                      <a:lnTo>
                        <a:pt x="308" y="146"/>
                      </a:lnTo>
                      <a:lnTo>
                        <a:pt x="285" y="151"/>
                      </a:lnTo>
                      <a:lnTo>
                        <a:pt x="261" y="162"/>
                      </a:lnTo>
                      <a:lnTo>
                        <a:pt x="237" y="180"/>
                      </a:lnTo>
                      <a:lnTo>
                        <a:pt x="318" y="268"/>
                      </a:lnTo>
                      <a:lnTo>
                        <a:pt x="400" y="361"/>
                      </a:lnTo>
                      <a:lnTo>
                        <a:pt x="452" y="337"/>
                      </a:lnTo>
                      <a:lnTo>
                        <a:pt x="503" y="317"/>
                      </a:lnTo>
                      <a:lnTo>
                        <a:pt x="538" y="305"/>
                      </a:lnTo>
                      <a:lnTo>
                        <a:pt x="572" y="298"/>
                      </a:lnTo>
                      <a:lnTo>
                        <a:pt x="605" y="293"/>
                      </a:lnTo>
                      <a:lnTo>
                        <a:pt x="638" y="293"/>
                      </a:lnTo>
                      <a:lnTo>
                        <a:pt x="673" y="297"/>
                      </a:lnTo>
                      <a:lnTo>
                        <a:pt x="706" y="304"/>
                      </a:lnTo>
                      <a:lnTo>
                        <a:pt x="739" y="317"/>
                      </a:lnTo>
                      <a:lnTo>
                        <a:pt x="773" y="335"/>
                      </a:lnTo>
                      <a:lnTo>
                        <a:pt x="806" y="360"/>
                      </a:lnTo>
                      <a:lnTo>
                        <a:pt x="826" y="377"/>
                      </a:lnTo>
                      <a:lnTo>
                        <a:pt x="842" y="396"/>
                      </a:lnTo>
                      <a:lnTo>
                        <a:pt x="856" y="416"/>
                      </a:lnTo>
                      <a:lnTo>
                        <a:pt x="866" y="437"/>
                      </a:lnTo>
                      <a:lnTo>
                        <a:pt x="875" y="467"/>
                      </a:lnTo>
                      <a:lnTo>
                        <a:pt x="880" y="498"/>
                      </a:lnTo>
                      <a:lnTo>
                        <a:pt x="879" y="532"/>
                      </a:lnTo>
                      <a:lnTo>
                        <a:pt x="872" y="567"/>
                      </a:lnTo>
                      <a:lnTo>
                        <a:pt x="862" y="604"/>
                      </a:lnTo>
                      <a:lnTo>
                        <a:pt x="846" y="643"/>
                      </a:lnTo>
                      <a:lnTo>
                        <a:pt x="826" y="681"/>
                      </a:lnTo>
                      <a:lnTo>
                        <a:pt x="802" y="719"/>
                      </a:lnTo>
                      <a:lnTo>
                        <a:pt x="774" y="757"/>
                      </a:lnTo>
                      <a:lnTo>
                        <a:pt x="827" y="801"/>
                      </a:lnTo>
                      <a:lnTo>
                        <a:pt x="835" y="813"/>
                      </a:lnTo>
                      <a:lnTo>
                        <a:pt x="839" y="826"/>
                      </a:lnTo>
                      <a:lnTo>
                        <a:pt x="838" y="841"/>
                      </a:lnTo>
                      <a:lnTo>
                        <a:pt x="830" y="856"/>
                      </a:lnTo>
                      <a:lnTo>
                        <a:pt x="821" y="863"/>
                      </a:lnTo>
                      <a:lnTo>
                        <a:pt x="812" y="868"/>
                      </a:lnTo>
                      <a:lnTo>
                        <a:pt x="803" y="870"/>
                      </a:lnTo>
                      <a:lnTo>
                        <a:pt x="792" y="869"/>
                      </a:lnTo>
                      <a:lnTo>
                        <a:pt x="783" y="866"/>
                      </a:lnTo>
                      <a:lnTo>
                        <a:pt x="775" y="861"/>
                      </a:lnTo>
                      <a:lnTo>
                        <a:pt x="721" y="812"/>
                      </a:lnTo>
                      <a:lnTo>
                        <a:pt x="684" y="845"/>
                      </a:lnTo>
                      <a:lnTo>
                        <a:pt x="647" y="869"/>
                      </a:lnTo>
                      <a:lnTo>
                        <a:pt x="609" y="887"/>
                      </a:lnTo>
                      <a:lnTo>
                        <a:pt x="573" y="897"/>
                      </a:lnTo>
                      <a:lnTo>
                        <a:pt x="538" y="903"/>
                      </a:lnTo>
                      <a:lnTo>
                        <a:pt x="503" y="903"/>
                      </a:lnTo>
                      <a:lnTo>
                        <a:pt x="470" y="899"/>
                      </a:lnTo>
                      <a:lnTo>
                        <a:pt x="440" y="891"/>
                      </a:lnTo>
                      <a:lnTo>
                        <a:pt x="411" y="881"/>
                      </a:lnTo>
                      <a:lnTo>
                        <a:pt x="386" y="866"/>
                      </a:lnTo>
                      <a:lnTo>
                        <a:pt x="363" y="850"/>
                      </a:lnTo>
                      <a:lnTo>
                        <a:pt x="344" y="832"/>
                      </a:lnTo>
                      <a:lnTo>
                        <a:pt x="330" y="813"/>
                      </a:lnTo>
                      <a:lnTo>
                        <a:pt x="321" y="794"/>
                      </a:lnTo>
                      <a:lnTo>
                        <a:pt x="318" y="775"/>
                      </a:lnTo>
                      <a:lnTo>
                        <a:pt x="321" y="757"/>
                      </a:lnTo>
                      <a:lnTo>
                        <a:pt x="330" y="740"/>
                      </a:lnTo>
                      <a:lnTo>
                        <a:pt x="343" y="725"/>
                      </a:lnTo>
                      <a:lnTo>
                        <a:pt x="359" y="714"/>
                      </a:lnTo>
                      <a:lnTo>
                        <a:pt x="374" y="707"/>
                      </a:lnTo>
                      <a:lnTo>
                        <a:pt x="388" y="705"/>
                      </a:lnTo>
                      <a:lnTo>
                        <a:pt x="409" y="708"/>
                      </a:lnTo>
                      <a:lnTo>
                        <a:pt x="428" y="715"/>
                      </a:lnTo>
                      <a:lnTo>
                        <a:pt x="449" y="726"/>
                      </a:lnTo>
                      <a:lnTo>
                        <a:pt x="469" y="739"/>
                      </a:lnTo>
                      <a:lnTo>
                        <a:pt x="490" y="751"/>
                      </a:lnTo>
                      <a:lnTo>
                        <a:pt x="514" y="760"/>
                      </a:lnTo>
                      <a:lnTo>
                        <a:pt x="529" y="763"/>
                      </a:lnTo>
                      <a:lnTo>
                        <a:pt x="547" y="763"/>
                      </a:lnTo>
                      <a:lnTo>
                        <a:pt x="566" y="761"/>
                      </a:lnTo>
                      <a:lnTo>
                        <a:pt x="586" y="754"/>
                      </a:lnTo>
                      <a:lnTo>
                        <a:pt x="609" y="742"/>
                      </a:lnTo>
                      <a:lnTo>
                        <a:pt x="633" y="723"/>
                      </a:lnTo>
                      <a:lnTo>
                        <a:pt x="543" y="625"/>
                      </a:lnTo>
                      <a:lnTo>
                        <a:pt x="453" y="523"/>
                      </a:lnTo>
                      <a:lnTo>
                        <a:pt x="409" y="545"/>
                      </a:lnTo>
                      <a:lnTo>
                        <a:pt x="365" y="562"/>
                      </a:lnTo>
                      <a:lnTo>
                        <a:pt x="322" y="574"/>
                      </a:lnTo>
                      <a:lnTo>
                        <a:pt x="282" y="582"/>
                      </a:lnTo>
                      <a:lnTo>
                        <a:pt x="242" y="586"/>
                      </a:lnTo>
                      <a:lnTo>
                        <a:pt x="204" y="586"/>
                      </a:lnTo>
                      <a:lnTo>
                        <a:pt x="167" y="581"/>
                      </a:lnTo>
                      <a:lnTo>
                        <a:pt x="134" y="571"/>
                      </a:lnTo>
                      <a:lnTo>
                        <a:pt x="102" y="555"/>
                      </a:lnTo>
                      <a:lnTo>
                        <a:pt x="73" y="535"/>
                      </a:lnTo>
                      <a:lnTo>
                        <a:pt x="52" y="516"/>
                      </a:lnTo>
                      <a:lnTo>
                        <a:pt x="35" y="497"/>
                      </a:lnTo>
                      <a:lnTo>
                        <a:pt x="22" y="476"/>
                      </a:lnTo>
                      <a:lnTo>
                        <a:pt x="12" y="454"/>
                      </a:lnTo>
                      <a:lnTo>
                        <a:pt x="3" y="424"/>
                      </a:lnTo>
                      <a:lnTo>
                        <a:pt x="0" y="392"/>
                      </a:lnTo>
                      <a:lnTo>
                        <a:pt x="1" y="357"/>
                      </a:lnTo>
                      <a:lnTo>
                        <a:pt x="7" y="322"/>
                      </a:lnTo>
                      <a:lnTo>
                        <a:pt x="18" y="286"/>
                      </a:lnTo>
                      <a:lnTo>
                        <a:pt x="32" y="250"/>
                      </a:lnTo>
                      <a:lnTo>
                        <a:pt x="51" y="214"/>
                      </a:lnTo>
                      <a:lnTo>
                        <a:pt x="72" y="180"/>
                      </a:lnTo>
                      <a:lnTo>
                        <a:pt x="97" y="148"/>
                      </a:lnTo>
                      <a:lnTo>
                        <a:pt x="77" y="131"/>
                      </a:lnTo>
                      <a:lnTo>
                        <a:pt x="68" y="120"/>
                      </a:lnTo>
                      <a:lnTo>
                        <a:pt x="64" y="107"/>
                      </a:lnTo>
                      <a:lnTo>
                        <a:pt x="65" y="95"/>
                      </a:lnTo>
                      <a:lnTo>
                        <a:pt x="68" y="86"/>
                      </a:lnTo>
                      <a:lnTo>
                        <a:pt x="74" y="78"/>
                      </a:lnTo>
                      <a:lnTo>
                        <a:pt x="81" y="71"/>
                      </a:lnTo>
                      <a:lnTo>
                        <a:pt x="91" y="65"/>
                      </a:lnTo>
                      <a:lnTo>
                        <a:pt x="101" y="64"/>
                      </a:lnTo>
                      <a:lnTo>
                        <a:pt x="117" y="67"/>
                      </a:lnTo>
                      <a:lnTo>
                        <a:pt x="128" y="74"/>
                      </a:lnTo>
                      <a:lnTo>
                        <a:pt x="149" y="92"/>
                      </a:lnTo>
                      <a:lnTo>
                        <a:pt x="167" y="76"/>
                      </a:lnTo>
                      <a:lnTo>
                        <a:pt x="190" y="58"/>
                      </a:lnTo>
                      <a:lnTo>
                        <a:pt x="217" y="42"/>
                      </a:lnTo>
                      <a:lnTo>
                        <a:pt x="248" y="26"/>
                      </a:lnTo>
                      <a:lnTo>
                        <a:pt x="278" y="14"/>
                      </a:lnTo>
                      <a:lnTo>
                        <a:pt x="310" y="6"/>
                      </a:lnTo>
                      <a:lnTo>
                        <a:pt x="342" y="1"/>
                      </a:lnTo>
                      <a:lnTo>
                        <a:pt x="373"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2" name="Google Shape;652;p74"/>
                <p:cNvSpPr/>
                <p:nvPr/>
              </p:nvSpPr>
              <p:spPr>
                <a:xfrm>
                  <a:off x="2801" y="2324"/>
                  <a:ext cx="164" cy="170"/>
                </a:xfrm>
                <a:custGeom>
                  <a:avLst/>
                  <a:gdLst/>
                  <a:ahLst/>
                  <a:cxnLst/>
                  <a:rect l="l" t="t" r="r" b="b"/>
                  <a:pathLst>
                    <a:path w="491" h="510" extrusionOk="0">
                      <a:moveTo>
                        <a:pt x="436" y="0"/>
                      </a:moveTo>
                      <a:lnTo>
                        <a:pt x="451" y="0"/>
                      </a:lnTo>
                      <a:lnTo>
                        <a:pt x="465" y="5"/>
                      </a:lnTo>
                      <a:lnTo>
                        <a:pt x="478" y="15"/>
                      </a:lnTo>
                      <a:lnTo>
                        <a:pt x="487" y="27"/>
                      </a:lnTo>
                      <a:lnTo>
                        <a:pt x="491" y="42"/>
                      </a:lnTo>
                      <a:lnTo>
                        <a:pt x="491" y="58"/>
                      </a:lnTo>
                      <a:lnTo>
                        <a:pt x="487" y="72"/>
                      </a:lnTo>
                      <a:lnTo>
                        <a:pt x="478" y="86"/>
                      </a:lnTo>
                      <a:lnTo>
                        <a:pt x="476" y="88"/>
                      </a:lnTo>
                      <a:lnTo>
                        <a:pt x="473" y="89"/>
                      </a:lnTo>
                      <a:lnTo>
                        <a:pt x="471" y="90"/>
                      </a:lnTo>
                      <a:lnTo>
                        <a:pt x="472" y="90"/>
                      </a:lnTo>
                      <a:lnTo>
                        <a:pt x="426" y="126"/>
                      </a:lnTo>
                      <a:lnTo>
                        <a:pt x="382" y="161"/>
                      </a:lnTo>
                      <a:lnTo>
                        <a:pt x="340" y="198"/>
                      </a:lnTo>
                      <a:lnTo>
                        <a:pt x="298" y="238"/>
                      </a:lnTo>
                      <a:lnTo>
                        <a:pt x="248" y="290"/>
                      </a:lnTo>
                      <a:lnTo>
                        <a:pt x="202" y="343"/>
                      </a:lnTo>
                      <a:lnTo>
                        <a:pt x="160" y="397"/>
                      </a:lnTo>
                      <a:lnTo>
                        <a:pt x="94" y="486"/>
                      </a:lnTo>
                      <a:lnTo>
                        <a:pt x="91" y="491"/>
                      </a:lnTo>
                      <a:lnTo>
                        <a:pt x="87" y="495"/>
                      </a:lnTo>
                      <a:lnTo>
                        <a:pt x="74" y="504"/>
                      </a:lnTo>
                      <a:lnTo>
                        <a:pt x="59" y="510"/>
                      </a:lnTo>
                      <a:lnTo>
                        <a:pt x="43" y="510"/>
                      </a:lnTo>
                      <a:lnTo>
                        <a:pt x="29" y="504"/>
                      </a:lnTo>
                      <a:lnTo>
                        <a:pt x="15" y="495"/>
                      </a:lnTo>
                      <a:lnTo>
                        <a:pt x="7" y="484"/>
                      </a:lnTo>
                      <a:lnTo>
                        <a:pt x="1" y="472"/>
                      </a:lnTo>
                      <a:lnTo>
                        <a:pt x="0" y="458"/>
                      </a:lnTo>
                      <a:lnTo>
                        <a:pt x="3" y="445"/>
                      </a:lnTo>
                      <a:lnTo>
                        <a:pt x="8" y="432"/>
                      </a:lnTo>
                      <a:lnTo>
                        <a:pt x="77" y="338"/>
                      </a:lnTo>
                      <a:lnTo>
                        <a:pt x="123" y="280"/>
                      </a:lnTo>
                      <a:lnTo>
                        <a:pt x="173" y="222"/>
                      </a:lnTo>
                      <a:lnTo>
                        <a:pt x="226" y="167"/>
                      </a:lnTo>
                      <a:lnTo>
                        <a:pt x="285" y="112"/>
                      </a:lnTo>
                      <a:lnTo>
                        <a:pt x="347" y="60"/>
                      </a:lnTo>
                      <a:lnTo>
                        <a:pt x="409" y="10"/>
                      </a:lnTo>
                      <a:lnTo>
                        <a:pt x="423" y="3"/>
                      </a:lnTo>
                      <a:lnTo>
                        <a:pt x="43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3" name="Google Shape;653;p74"/>
                <p:cNvSpPr/>
                <p:nvPr/>
              </p:nvSpPr>
              <p:spPr>
                <a:xfrm>
                  <a:off x="2996" y="1750"/>
                  <a:ext cx="166" cy="173"/>
                </a:xfrm>
                <a:custGeom>
                  <a:avLst/>
                  <a:gdLst/>
                  <a:ahLst/>
                  <a:cxnLst/>
                  <a:rect l="l" t="t" r="r" b="b"/>
                  <a:pathLst>
                    <a:path w="498" h="517" extrusionOk="0">
                      <a:moveTo>
                        <a:pt x="455" y="0"/>
                      </a:moveTo>
                      <a:lnTo>
                        <a:pt x="470" y="4"/>
                      </a:lnTo>
                      <a:lnTo>
                        <a:pt x="483" y="14"/>
                      </a:lnTo>
                      <a:lnTo>
                        <a:pt x="493" y="26"/>
                      </a:lnTo>
                      <a:lnTo>
                        <a:pt x="498" y="41"/>
                      </a:lnTo>
                      <a:lnTo>
                        <a:pt x="498" y="55"/>
                      </a:lnTo>
                      <a:lnTo>
                        <a:pt x="495" y="70"/>
                      </a:lnTo>
                      <a:lnTo>
                        <a:pt x="486" y="83"/>
                      </a:lnTo>
                      <a:lnTo>
                        <a:pt x="417" y="177"/>
                      </a:lnTo>
                      <a:lnTo>
                        <a:pt x="371" y="235"/>
                      </a:lnTo>
                      <a:lnTo>
                        <a:pt x="322" y="293"/>
                      </a:lnTo>
                      <a:lnTo>
                        <a:pt x="268" y="347"/>
                      </a:lnTo>
                      <a:lnTo>
                        <a:pt x="210" y="403"/>
                      </a:lnTo>
                      <a:lnTo>
                        <a:pt x="148" y="454"/>
                      </a:lnTo>
                      <a:lnTo>
                        <a:pt x="85" y="504"/>
                      </a:lnTo>
                      <a:lnTo>
                        <a:pt x="85" y="504"/>
                      </a:lnTo>
                      <a:lnTo>
                        <a:pt x="71" y="512"/>
                      </a:lnTo>
                      <a:lnTo>
                        <a:pt x="57" y="517"/>
                      </a:lnTo>
                      <a:lnTo>
                        <a:pt x="41" y="516"/>
                      </a:lnTo>
                      <a:lnTo>
                        <a:pt x="27" y="512"/>
                      </a:lnTo>
                      <a:lnTo>
                        <a:pt x="14" y="503"/>
                      </a:lnTo>
                      <a:lnTo>
                        <a:pt x="4" y="489"/>
                      </a:lnTo>
                      <a:lnTo>
                        <a:pt x="0" y="474"/>
                      </a:lnTo>
                      <a:lnTo>
                        <a:pt x="0" y="459"/>
                      </a:lnTo>
                      <a:lnTo>
                        <a:pt x="4" y="443"/>
                      </a:lnTo>
                      <a:lnTo>
                        <a:pt x="14" y="431"/>
                      </a:lnTo>
                      <a:lnTo>
                        <a:pt x="17" y="427"/>
                      </a:lnTo>
                      <a:lnTo>
                        <a:pt x="22" y="425"/>
                      </a:lnTo>
                      <a:lnTo>
                        <a:pt x="26" y="421"/>
                      </a:lnTo>
                      <a:lnTo>
                        <a:pt x="85" y="376"/>
                      </a:lnTo>
                      <a:lnTo>
                        <a:pt x="142" y="328"/>
                      </a:lnTo>
                      <a:lnTo>
                        <a:pt x="196" y="276"/>
                      </a:lnTo>
                      <a:lnTo>
                        <a:pt x="246" y="225"/>
                      </a:lnTo>
                      <a:lnTo>
                        <a:pt x="292" y="171"/>
                      </a:lnTo>
                      <a:lnTo>
                        <a:pt x="335" y="118"/>
                      </a:lnTo>
                      <a:lnTo>
                        <a:pt x="402" y="26"/>
                      </a:lnTo>
                      <a:lnTo>
                        <a:pt x="404" y="21"/>
                      </a:lnTo>
                      <a:lnTo>
                        <a:pt x="407" y="17"/>
                      </a:lnTo>
                      <a:lnTo>
                        <a:pt x="410" y="14"/>
                      </a:lnTo>
                      <a:lnTo>
                        <a:pt x="424" y="4"/>
                      </a:lnTo>
                      <a:lnTo>
                        <a:pt x="440" y="0"/>
                      </a:lnTo>
                      <a:lnTo>
                        <a:pt x="455"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654" name="Google Shape;654;p74"/>
            <p:cNvSpPr/>
            <p:nvPr/>
          </p:nvSpPr>
          <p:spPr>
            <a:xfrm>
              <a:off x="1816844" y="3469500"/>
              <a:ext cx="3491700" cy="6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solidFill>
                    <a:srgbClr val="262626"/>
                  </a:solidFill>
                  <a:latin typeface="Times New Roman"/>
                  <a:ea typeface="Times New Roman"/>
                  <a:cs typeface="Times New Roman"/>
                  <a:sym typeface="Times New Roman"/>
                </a:rPr>
                <a:t>Given dataset has components of both variance and linearity which are captured best by GRU and ARIMA respectively </a:t>
              </a:r>
              <a:r>
                <a:rPr lang="en-US" sz="1800">
                  <a:solidFill>
                    <a:srgbClr val="262626"/>
                  </a:solidFill>
                  <a:latin typeface="Arial"/>
                  <a:ea typeface="Arial"/>
                  <a:cs typeface="Arial"/>
                  <a:sym typeface="Arial"/>
                </a:rPr>
                <a:t> </a:t>
              </a:r>
              <a:endParaRPr sz="1800">
                <a:solidFill>
                  <a:srgbClr val="262626"/>
                </a:solidFill>
                <a:latin typeface="Calibri"/>
                <a:ea typeface="Calibri"/>
                <a:cs typeface="Calibri"/>
                <a:sym typeface="Calibri"/>
              </a:endParaRPr>
            </a:p>
          </p:txBody>
        </p:sp>
      </p:grpSp>
      <p:grpSp>
        <p:nvGrpSpPr>
          <p:cNvPr id="655" name="Google Shape;655;p74"/>
          <p:cNvGrpSpPr/>
          <p:nvPr/>
        </p:nvGrpSpPr>
        <p:grpSpPr>
          <a:xfrm>
            <a:off x="6671549" y="3672850"/>
            <a:ext cx="4305490" cy="646200"/>
            <a:chOff x="1018703" y="4955250"/>
            <a:chExt cx="4306782" cy="646200"/>
          </a:xfrm>
        </p:grpSpPr>
        <p:grpSp>
          <p:nvGrpSpPr>
            <p:cNvPr id="656" name="Google Shape;656;p74"/>
            <p:cNvGrpSpPr/>
            <p:nvPr/>
          </p:nvGrpSpPr>
          <p:grpSpPr>
            <a:xfrm>
              <a:off x="1018703" y="4959587"/>
              <a:ext cx="640200" cy="637800"/>
              <a:chOff x="1263315" y="5029201"/>
              <a:chExt cx="640200" cy="637800"/>
            </a:xfrm>
          </p:grpSpPr>
          <p:sp>
            <p:nvSpPr>
              <p:cNvPr id="657" name="Google Shape;657;p74"/>
              <p:cNvSpPr/>
              <p:nvPr/>
            </p:nvSpPr>
            <p:spPr>
              <a:xfrm>
                <a:off x="1263315" y="5029201"/>
                <a:ext cx="640200" cy="6378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658" name="Google Shape;658;p74"/>
              <p:cNvGrpSpPr/>
              <p:nvPr/>
            </p:nvGrpSpPr>
            <p:grpSpPr>
              <a:xfrm>
                <a:off x="1412525" y="5224354"/>
                <a:ext cx="340865" cy="247087"/>
                <a:chOff x="1638" y="1812"/>
                <a:chExt cx="1421" cy="1030"/>
              </a:xfrm>
            </p:grpSpPr>
            <p:sp>
              <p:nvSpPr>
                <p:cNvPr id="659" name="Google Shape;659;p74"/>
                <p:cNvSpPr/>
                <p:nvPr/>
              </p:nvSpPr>
              <p:spPr>
                <a:xfrm>
                  <a:off x="1855" y="1812"/>
                  <a:ext cx="241" cy="485"/>
                </a:xfrm>
                <a:custGeom>
                  <a:avLst/>
                  <a:gdLst/>
                  <a:ahLst/>
                  <a:cxnLst/>
                  <a:rect l="l" t="t" r="r" b="b"/>
                  <a:pathLst>
                    <a:path w="724" h="1459" extrusionOk="0">
                      <a:moveTo>
                        <a:pt x="0" y="0"/>
                      </a:moveTo>
                      <a:lnTo>
                        <a:pt x="724" y="729"/>
                      </a:lnTo>
                      <a:lnTo>
                        <a:pt x="0" y="1459"/>
                      </a:ln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0" name="Google Shape;660;p74"/>
                <p:cNvSpPr/>
                <p:nvPr/>
              </p:nvSpPr>
              <p:spPr>
                <a:xfrm>
                  <a:off x="1638" y="1812"/>
                  <a:ext cx="158" cy="160"/>
                </a:xfrm>
                <a:custGeom>
                  <a:avLst/>
                  <a:gdLst/>
                  <a:ahLst/>
                  <a:cxnLst/>
                  <a:rect l="l" t="t" r="r" b="b"/>
                  <a:pathLst>
                    <a:path w="475" h="479" extrusionOk="0">
                      <a:moveTo>
                        <a:pt x="475" y="0"/>
                      </a:moveTo>
                      <a:lnTo>
                        <a:pt x="475" y="479"/>
                      </a:lnTo>
                      <a:lnTo>
                        <a:pt x="0" y="479"/>
                      </a:lnTo>
                      <a:lnTo>
                        <a:pt x="475"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1" name="Google Shape;661;p74"/>
                <p:cNvSpPr/>
                <p:nvPr/>
              </p:nvSpPr>
              <p:spPr>
                <a:xfrm>
                  <a:off x="2194" y="2507"/>
                  <a:ext cx="176" cy="335"/>
                </a:xfrm>
                <a:custGeom>
                  <a:avLst/>
                  <a:gdLst/>
                  <a:ahLst/>
                  <a:cxnLst/>
                  <a:rect l="l" t="t" r="r" b="b"/>
                  <a:pathLst>
                    <a:path w="530" h="1007" extrusionOk="0">
                      <a:moveTo>
                        <a:pt x="530" y="0"/>
                      </a:moveTo>
                      <a:lnTo>
                        <a:pt x="530" y="1007"/>
                      </a:lnTo>
                      <a:lnTo>
                        <a:pt x="0" y="473"/>
                      </a:lnTo>
                      <a:lnTo>
                        <a:pt x="53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2" name="Google Shape;662;p74"/>
                <p:cNvSpPr/>
                <p:nvPr/>
              </p:nvSpPr>
              <p:spPr>
                <a:xfrm>
                  <a:off x="1869" y="1850"/>
                  <a:ext cx="1190" cy="759"/>
                </a:xfrm>
                <a:custGeom>
                  <a:avLst/>
                  <a:gdLst/>
                  <a:ahLst/>
                  <a:cxnLst/>
                  <a:rect l="l" t="t" r="r" b="b"/>
                  <a:pathLst>
                    <a:path w="3578" h="2283" extrusionOk="0">
                      <a:moveTo>
                        <a:pt x="1670" y="0"/>
                      </a:moveTo>
                      <a:lnTo>
                        <a:pt x="3578" y="0"/>
                      </a:lnTo>
                      <a:lnTo>
                        <a:pt x="819" y="2283"/>
                      </a:lnTo>
                      <a:lnTo>
                        <a:pt x="0" y="1557"/>
                      </a:lnTo>
                      <a:lnTo>
                        <a:pt x="167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663" name="Google Shape;663;p74"/>
            <p:cNvSpPr/>
            <p:nvPr/>
          </p:nvSpPr>
          <p:spPr>
            <a:xfrm>
              <a:off x="1789085" y="4955250"/>
              <a:ext cx="3536400" cy="6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solidFill>
                    <a:srgbClr val="262626"/>
                  </a:solidFill>
                  <a:latin typeface="Times New Roman"/>
                  <a:ea typeface="Times New Roman"/>
                  <a:cs typeface="Times New Roman"/>
                  <a:sym typeface="Times New Roman"/>
                </a:rPr>
                <a:t>GRU and ARIMA are specifically built for dealing with Time Series data.</a:t>
              </a:r>
              <a:endParaRPr>
                <a:solidFill>
                  <a:srgbClr val="262626"/>
                </a:solidFill>
                <a:latin typeface="Times New Roman"/>
                <a:ea typeface="Times New Roman"/>
                <a:cs typeface="Times New Roman"/>
                <a:sym typeface="Times New Roman"/>
              </a:endParaRPr>
            </a:p>
          </p:txBody>
        </p:sp>
      </p:grpSp>
      <p:sp>
        <p:nvSpPr>
          <p:cNvPr id="664" name="Google Shape;664;p74"/>
          <p:cNvSpPr txBox="1"/>
          <p:nvPr/>
        </p:nvSpPr>
        <p:spPr>
          <a:xfrm>
            <a:off x="7627950" y="925575"/>
            <a:ext cx="2593500" cy="45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a:solidFill>
                  <a:srgbClr val="38761D"/>
                </a:solidFill>
                <a:latin typeface="Times New Roman"/>
                <a:ea typeface="Times New Roman"/>
                <a:cs typeface="Times New Roman"/>
                <a:sym typeface="Times New Roman"/>
              </a:rPr>
              <a:t>Theoretical Explanation</a:t>
            </a:r>
            <a:endParaRPr sz="1800" b="1">
              <a:solidFill>
                <a:srgbClr val="38761D"/>
              </a:solidFill>
              <a:latin typeface="Times New Roman"/>
              <a:ea typeface="Times New Roman"/>
              <a:cs typeface="Times New Roman"/>
              <a:sym typeface="Times New Roman"/>
            </a:endParaRPr>
          </a:p>
        </p:txBody>
      </p:sp>
      <p:sp>
        <p:nvSpPr>
          <p:cNvPr id="665" name="Google Shape;665;p74"/>
          <p:cNvSpPr txBox="1"/>
          <p:nvPr/>
        </p:nvSpPr>
        <p:spPr>
          <a:xfrm>
            <a:off x="183900" y="4727050"/>
            <a:ext cx="11271300" cy="167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latin typeface="Times New Roman"/>
                <a:ea typeface="Times New Roman"/>
                <a:cs typeface="Times New Roman"/>
                <a:sym typeface="Times New Roman"/>
              </a:rPr>
              <a:t>This can be seen from above graph that our theoretical intuition is coinciding with the experimental results. Evaluation metric score of XGBoost is not best for any the buildings in comparison to ARIMA and GRU. </a:t>
            </a:r>
            <a:endParaRPr sz="1800">
              <a:latin typeface="Times New Roman"/>
              <a:ea typeface="Times New Roman"/>
              <a:cs typeface="Times New Roman"/>
              <a:sym typeface="Times New Roman"/>
            </a:endParaRPr>
          </a:p>
        </p:txBody>
      </p:sp>
      <p:cxnSp>
        <p:nvCxnSpPr>
          <p:cNvPr id="666" name="Google Shape;666;p74"/>
          <p:cNvCxnSpPr/>
          <p:nvPr/>
        </p:nvCxnSpPr>
        <p:spPr>
          <a:xfrm rot="10800000" flipH="1">
            <a:off x="15075" y="655800"/>
            <a:ext cx="12171600" cy="19500"/>
          </a:xfrm>
          <a:prstGeom prst="straightConnector1">
            <a:avLst/>
          </a:prstGeom>
          <a:noFill/>
          <a:ln w="19050" cap="flat" cmpd="sng">
            <a:solidFill>
              <a:srgbClr val="38761D"/>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grpSp>
        <p:nvGrpSpPr>
          <p:cNvPr id="671" name="Google Shape;671;p75"/>
          <p:cNvGrpSpPr/>
          <p:nvPr/>
        </p:nvGrpSpPr>
        <p:grpSpPr>
          <a:xfrm>
            <a:off x="1830375" y="1071850"/>
            <a:ext cx="3299310" cy="1783238"/>
            <a:chOff x="1408280" y="1841681"/>
            <a:chExt cx="3300300" cy="1783238"/>
          </a:xfrm>
        </p:grpSpPr>
        <p:sp>
          <p:nvSpPr>
            <p:cNvPr id="672" name="Google Shape;672;p75"/>
            <p:cNvSpPr/>
            <p:nvPr/>
          </p:nvSpPr>
          <p:spPr>
            <a:xfrm>
              <a:off x="1408280" y="2208919"/>
              <a:ext cx="3300300" cy="1416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a:solidFill>
                    <a:srgbClr val="3F3F3F"/>
                  </a:solidFill>
                  <a:latin typeface="Arial"/>
                  <a:ea typeface="Arial"/>
                  <a:cs typeface="Arial"/>
                  <a:sym typeface="Arial"/>
                </a:rPr>
                <a:t> </a:t>
              </a:r>
              <a:r>
                <a:rPr lang="en-US" sz="1600">
                  <a:solidFill>
                    <a:srgbClr val="3F3F3F"/>
                  </a:solidFill>
                </a:rPr>
                <a:t>A model that uses the</a:t>
              </a:r>
              <a:endParaRPr sz="1600">
                <a:solidFill>
                  <a:srgbClr val="3F3F3F"/>
                </a:solidFill>
              </a:endParaRPr>
            </a:p>
            <a:p>
              <a:pPr marL="0" marR="0" lvl="0" indent="0" algn="l" rtl="0">
                <a:spcBef>
                  <a:spcPts val="0"/>
                </a:spcBef>
                <a:spcAft>
                  <a:spcPts val="0"/>
                </a:spcAft>
                <a:buNone/>
              </a:pPr>
              <a:r>
                <a:rPr lang="en-US" sz="1600">
                  <a:solidFill>
                    <a:srgbClr val="3F3F3F"/>
                  </a:solidFill>
                </a:rPr>
                <a:t>dependent relationship between an observation and some number of lagged observations.</a:t>
              </a:r>
              <a:endParaRPr sz="1600" b="0" i="0" u="none" strike="noStrike" cap="none">
                <a:solidFill>
                  <a:srgbClr val="3F3F3F"/>
                </a:solidFill>
                <a:latin typeface="Calibri"/>
                <a:ea typeface="Calibri"/>
                <a:cs typeface="Calibri"/>
                <a:sym typeface="Calibri"/>
              </a:endParaRPr>
            </a:p>
          </p:txBody>
        </p:sp>
        <p:sp>
          <p:nvSpPr>
            <p:cNvPr id="673" name="Google Shape;673;p75"/>
            <p:cNvSpPr/>
            <p:nvPr/>
          </p:nvSpPr>
          <p:spPr>
            <a:xfrm>
              <a:off x="1408280" y="1841681"/>
              <a:ext cx="2907600" cy="472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accent4"/>
                  </a:solidFill>
                </a:rPr>
                <a:t>AUTO REGRESSIVE(AR)</a:t>
              </a:r>
              <a:r>
                <a:rPr lang="en-US" sz="1800" b="1" i="0" u="none" strike="noStrike" cap="none">
                  <a:solidFill>
                    <a:schemeClr val="accent4"/>
                  </a:solidFill>
                  <a:latin typeface="Arial"/>
                  <a:ea typeface="Arial"/>
                  <a:cs typeface="Arial"/>
                  <a:sym typeface="Arial"/>
                </a:rPr>
                <a:t> </a:t>
              </a:r>
              <a:endParaRPr sz="1800" b="1" i="0" u="none" strike="noStrike" cap="none">
                <a:solidFill>
                  <a:schemeClr val="accent4"/>
                </a:solidFill>
                <a:latin typeface="Calibri"/>
                <a:ea typeface="Calibri"/>
                <a:cs typeface="Calibri"/>
                <a:sym typeface="Calibri"/>
              </a:endParaRPr>
            </a:p>
          </p:txBody>
        </p:sp>
      </p:grpSp>
      <p:grpSp>
        <p:nvGrpSpPr>
          <p:cNvPr id="674" name="Google Shape;674;p75"/>
          <p:cNvGrpSpPr/>
          <p:nvPr/>
        </p:nvGrpSpPr>
        <p:grpSpPr>
          <a:xfrm>
            <a:off x="1264500" y="4403275"/>
            <a:ext cx="2663501" cy="1536652"/>
            <a:chOff x="1867746" y="1801561"/>
            <a:chExt cx="2664300" cy="1536652"/>
          </a:xfrm>
        </p:grpSpPr>
        <p:sp>
          <p:nvSpPr>
            <p:cNvPr id="675" name="Google Shape;675;p75"/>
            <p:cNvSpPr/>
            <p:nvPr/>
          </p:nvSpPr>
          <p:spPr>
            <a:xfrm>
              <a:off x="1867746" y="2170913"/>
              <a:ext cx="2664300" cy="1167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rPr>
                <a:t>The use of differencing of raw observations in order to make the time series stationary.</a:t>
              </a:r>
              <a:endParaRPr sz="1600" b="0" i="0" u="none" strike="noStrike" cap="none">
                <a:solidFill>
                  <a:srgbClr val="3F3F3F"/>
                </a:solidFill>
                <a:latin typeface="Calibri"/>
                <a:ea typeface="Calibri"/>
                <a:cs typeface="Calibri"/>
                <a:sym typeface="Calibri"/>
              </a:endParaRPr>
            </a:p>
          </p:txBody>
        </p:sp>
        <p:sp>
          <p:nvSpPr>
            <p:cNvPr id="676" name="Google Shape;676;p75"/>
            <p:cNvSpPr/>
            <p:nvPr/>
          </p:nvSpPr>
          <p:spPr>
            <a:xfrm>
              <a:off x="1875448" y="1801561"/>
              <a:ext cx="25803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accent3"/>
                  </a:solidFill>
                </a:rPr>
                <a:t>INTEGRATED(I)</a:t>
              </a:r>
              <a:endParaRPr sz="1800" b="1" i="0" u="none" strike="noStrike" cap="none">
                <a:solidFill>
                  <a:schemeClr val="accent3"/>
                </a:solidFill>
                <a:latin typeface="Calibri"/>
                <a:ea typeface="Calibri"/>
                <a:cs typeface="Calibri"/>
                <a:sym typeface="Calibri"/>
              </a:endParaRPr>
            </a:p>
          </p:txBody>
        </p:sp>
      </p:grpSp>
      <p:grpSp>
        <p:nvGrpSpPr>
          <p:cNvPr id="677" name="Google Shape;677;p75"/>
          <p:cNvGrpSpPr/>
          <p:nvPr/>
        </p:nvGrpSpPr>
        <p:grpSpPr>
          <a:xfrm>
            <a:off x="8562070" y="2520991"/>
            <a:ext cx="3101073" cy="2389159"/>
            <a:chOff x="8727964" y="4041495"/>
            <a:chExt cx="3102004" cy="2389159"/>
          </a:xfrm>
        </p:grpSpPr>
        <p:sp>
          <p:nvSpPr>
            <p:cNvPr id="678" name="Google Shape;678;p75"/>
            <p:cNvSpPr/>
            <p:nvPr/>
          </p:nvSpPr>
          <p:spPr>
            <a:xfrm>
              <a:off x="8727968" y="4744954"/>
              <a:ext cx="3102000" cy="1685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rPr>
                <a:t>A model that uses the dependency between an observation and a residual error from a moving average model applied to lagged observations.</a:t>
              </a:r>
              <a:endParaRPr sz="1600">
                <a:solidFill>
                  <a:srgbClr val="3F3F3F"/>
                </a:solidFill>
                <a:latin typeface="Calibri"/>
                <a:ea typeface="Calibri"/>
                <a:cs typeface="Calibri"/>
                <a:sym typeface="Calibri"/>
              </a:endParaRPr>
            </a:p>
          </p:txBody>
        </p:sp>
        <p:sp>
          <p:nvSpPr>
            <p:cNvPr id="679" name="Google Shape;679;p75"/>
            <p:cNvSpPr/>
            <p:nvPr/>
          </p:nvSpPr>
          <p:spPr>
            <a:xfrm>
              <a:off x="8727964" y="4041495"/>
              <a:ext cx="27963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dirty="0">
                  <a:solidFill>
                    <a:schemeClr val="accent4"/>
                  </a:solidFill>
                </a:rPr>
                <a:t>MOVING AVERAGE(MA)</a:t>
              </a:r>
              <a:endParaRPr sz="1800" b="1" cap="none" dirty="0">
                <a:solidFill>
                  <a:schemeClr val="accent4"/>
                </a:solidFill>
                <a:latin typeface="Calibri"/>
                <a:ea typeface="Calibri"/>
                <a:cs typeface="Calibri"/>
                <a:sym typeface="Calibri"/>
              </a:endParaRPr>
            </a:p>
          </p:txBody>
        </p:sp>
      </p:grpSp>
      <p:sp>
        <p:nvSpPr>
          <p:cNvPr id="680" name="Google Shape;680;p75"/>
          <p:cNvSpPr/>
          <p:nvPr/>
        </p:nvSpPr>
        <p:spPr>
          <a:xfrm rot="7380554">
            <a:off x="4673211" y="2720433"/>
            <a:ext cx="1477493" cy="733943"/>
          </a:xfrm>
          <a:prstGeom prst="homePlate">
            <a:avLst>
              <a:gd name="adj" fmla="val 44193"/>
            </a:avLst>
          </a:prstGeom>
          <a:gradFill>
            <a:gsLst>
              <a:gs pos="0">
                <a:srgbClr val="51AB2A"/>
              </a:gs>
              <a:gs pos="100000">
                <a:srgbClr val="203E13"/>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681" name="Google Shape;681;p75"/>
          <p:cNvGrpSpPr/>
          <p:nvPr/>
        </p:nvGrpSpPr>
        <p:grpSpPr>
          <a:xfrm>
            <a:off x="5374953" y="1229941"/>
            <a:ext cx="1499250" cy="1467071"/>
            <a:chOff x="5370997" y="1650671"/>
            <a:chExt cx="1499700" cy="1496400"/>
          </a:xfrm>
        </p:grpSpPr>
        <p:sp>
          <p:nvSpPr>
            <p:cNvPr id="682" name="Google Shape;682;p75"/>
            <p:cNvSpPr/>
            <p:nvPr/>
          </p:nvSpPr>
          <p:spPr>
            <a:xfrm>
              <a:off x="5370997" y="1650671"/>
              <a:ext cx="1499700" cy="1496400"/>
            </a:xfrm>
            <a:prstGeom prst="ellipse">
              <a:avLst/>
            </a:prstGeom>
            <a:solidFill>
              <a:srgbClr val="274E13"/>
            </a:solidFill>
            <a:ln>
              <a:noFill/>
            </a:ln>
            <a:effectLst>
              <a:outerShdw blurRad="88900" sx="104999" sy="104999"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3" name="Google Shape;683;p75"/>
            <p:cNvSpPr/>
            <p:nvPr/>
          </p:nvSpPr>
          <p:spPr>
            <a:xfrm>
              <a:off x="5532977" y="1809028"/>
              <a:ext cx="1175700" cy="1179600"/>
            </a:xfrm>
            <a:prstGeom prst="ellipse">
              <a:avLst/>
            </a:prstGeom>
            <a:solidFill>
              <a:srgbClr val="93C4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684" name="Google Shape;684;p75"/>
          <p:cNvSpPr/>
          <p:nvPr/>
        </p:nvSpPr>
        <p:spPr>
          <a:xfrm>
            <a:off x="5129682" y="4280242"/>
            <a:ext cx="1498200" cy="723900"/>
          </a:xfrm>
          <a:prstGeom prst="homePlate">
            <a:avLst>
              <a:gd name="adj" fmla="val 44193"/>
            </a:avLst>
          </a:prstGeom>
          <a:gradFill>
            <a:gsLst>
              <a:gs pos="0">
                <a:srgbClr val="00D68B"/>
              </a:gs>
              <a:gs pos="100000">
                <a:srgbClr val="04503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685" name="Google Shape;685;p75"/>
          <p:cNvGrpSpPr/>
          <p:nvPr/>
        </p:nvGrpSpPr>
        <p:grpSpPr>
          <a:xfrm>
            <a:off x="3502101" y="3613031"/>
            <a:ext cx="2053484" cy="2015016"/>
            <a:chOff x="3497583" y="4081403"/>
            <a:chExt cx="2054100" cy="2055300"/>
          </a:xfrm>
        </p:grpSpPr>
        <p:sp>
          <p:nvSpPr>
            <p:cNvPr id="686" name="Google Shape;686;p75"/>
            <p:cNvSpPr/>
            <p:nvPr/>
          </p:nvSpPr>
          <p:spPr>
            <a:xfrm rot="-7255584">
              <a:off x="3774833" y="4361002"/>
              <a:ext cx="1499601" cy="1496103"/>
            </a:xfrm>
            <a:prstGeom prst="ellipse">
              <a:avLst/>
            </a:prstGeom>
            <a:solidFill>
              <a:schemeClr val="accent3"/>
            </a:solidFill>
            <a:ln>
              <a:noFill/>
            </a:ln>
            <a:effectLst>
              <a:outerShdw blurRad="88900" sx="104999" sy="104999"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7" name="Google Shape;687;p75"/>
            <p:cNvSpPr/>
            <p:nvPr/>
          </p:nvSpPr>
          <p:spPr>
            <a:xfrm rot="-7255418">
              <a:off x="3936859" y="4519098"/>
              <a:ext cx="1175726" cy="1179636"/>
            </a:xfrm>
            <a:prstGeom prst="ellipse">
              <a:avLst/>
            </a:prstGeom>
            <a:solidFill>
              <a:srgbClr val="93C4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688" name="Google Shape;688;p75"/>
          <p:cNvSpPr/>
          <p:nvPr/>
        </p:nvSpPr>
        <p:spPr>
          <a:xfrm rot="-7302855">
            <a:off x="6233922" y="3145911"/>
            <a:ext cx="1476935" cy="734192"/>
          </a:xfrm>
          <a:prstGeom prst="homePlate">
            <a:avLst>
              <a:gd name="adj" fmla="val 44193"/>
            </a:avLst>
          </a:prstGeom>
          <a:gradFill>
            <a:gsLst>
              <a:gs pos="0">
                <a:srgbClr val="AEFE00"/>
              </a:gs>
              <a:gs pos="100000">
                <a:srgbClr val="537705"/>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689" name="Google Shape;689;p75"/>
          <p:cNvGrpSpPr/>
          <p:nvPr/>
        </p:nvGrpSpPr>
        <p:grpSpPr>
          <a:xfrm>
            <a:off x="6681504" y="3653671"/>
            <a:ext cx="2005198" cy="1967957"/>
            <a:chOff x="6677941" y="4122855"/>
            <a:chExt cx="2005800" cy="2007300"/>
          </a:xfrm>
        </p:grpSpPr>
        <p:sp>
          <p:nvSpPr>
            <p:cNvPr id="690" name="Google Shape;690;p75"/>
            <p:cNvSpPr/>
            <p:nvPr/>
          </p:nvSpPr>
          <p:spPr>
            <a:xfrm rot="6977296">
              <a:off x="6930989" y="4378330"/>
              <a:ext cx="1499704" cy="1496350"/>
            </a:xfrm>
            <a:prstGeom prst="ellipse">
              <a:avLst/>
            </a:prstGeom>
            <a:solidFill>
              <a:schemeClr val="accent4"/>
            </a:solidFill>
            <a:ln>
              <a:noFill/>
            </a:ln>
            <a:effectLst>
              <a:outerShdw blurRad="88900" sx="104999" sy="104999"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1" name="Google Shape;691;p75"/>
            <p:cNvSpPr/>
            <p:nvPr/>
          </p:nvSpPr>
          <p:spPr>
            <a:xfrm rot="6976642">
              <a:off x="7093178" y="4536885"/>
              <a:ext cx="1175695" cy="1179451"/>
            </a:xfrm>
            <a:prstGeom prst="ellipse">
              <a:avLst/>
            </a:prstGeom>
            <a:solidFill>
              <a:srgbClr val="DFFFA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692" name="Google Shape;692;p75"/>
          <p:cNvPicPr preferRelativeResize="0"/>
          <p:nvPr/>
        </p:nvPicPr>
        <p:blipFill>
          <a:blip r:embed="rId3">
            <a:alphaModFix/>
          </a:blip>
          <a:stretch>
            <a:fillRect/>
          </a:stretch>
        </p:blipFill>
        <p:spPr>
          <a:xfrm>
            <a:off x="5616128" y="1464948"/>
            <a:ext cx="1016849" cy="996879"/>
          </a:xfrm>
          <a:prstGeom prst="rect">
            <a:avLst/>
          </a:prstGeom>
          <a:noFill/>
          <a:ln>
            <a:noFill/>
          </a:ln>
        </p:spPr>
      </p:pic>
      <p:pic>
        <p:nvPicPr>
          <p:cNvPr id="693" name="Google Shape;693;p75"/>
          <p:cNvPicPr preferRelativeResize="0"/>
          <p:nvPr/>
        </p:nvPicPr>
        <p:blipFill>
          <a:blip r:embed="rId4">
            <a:alphaModFix/>
          </a:blip>
          <a:stretch>
            <a:fillRect/>
          </a:stretch>
        </p:blipFill>
        <p:spPr>
          <a:xfrm>
            <a:off x="4118903" y="4218448"/>
            <a:ext cx="819875" cy="803772"/>
          </a:xfrm>
          <a:prstGeom prst="rect">
            <a:avLst/>
          </a:prstGeom>
          <a:noFill/>
          <a:ln>
            <a:noFill/>
          </a:ln>
        </p:spPr>
      </p:pic>
      <p:pic>
        <p:nvPicPr>
          <p:cNvPr id="694" name="Google Shape;694;p75"/>
          <p:cNvPicPr preferRelativeResize="0"/>
          <p:nvPr/>
        </p:nvPicPr>
        <p:blipFill>
          <a:blip r:embed="rId5">
            <a:alphaModFix/>
          </a:blip>
          <a:stretch>
            <a:fillRect/>
          </a:stretch>
        </p:blipFill>
        <p:spPr>
          <a:xfrm>
            <a:off x="7310240" y="4280250"/>
            <a:ext cx="738300" cy="723799"/>
          </a:xfrm>
          <a:prstGeom prst="rect">
            <a:avLst/>
          </a:prstGeom>
          <a:noFill/>
          <a:ln>
            <a:noFill/>
          </a:ln>
        </p:spPr>
      </p:pic>
      <p:sp>
        <p:nvSpPr>
          <p:cNvPr id="695" name="Google Shape;695;p75"/>
          <p:cNvSpPr txBox="1"/>
          <p:nvPr/>
        </p:nvSpPr>
        <p:spPr>
          <a:xfrm>
            <a:off x="3155025" y="101100"/>
            <a:ext cx="5878800" cy="53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2400" b="1">
                <a:solidFill>
                  <a:srgbClr val="38761D"/>
                </a:solidFill>
              </a:rPr>
              <a:t>Why ARIMA?</a:t>
            </a:r>
            <a:endParaRPr sz="2400" b="1"/>
          </a:p>
        </p:txBody>
      </p:sp>
      <p:cxnSp>
        <p:nvCxnSpPr>
          <p:cNvPr id="696" name="Google Shape;696;p75"/>
          <p:cNvCxnSpPr/>
          <p:nvPr/>
        </p:nvCxnSpPr>
        <p:spPr>
          <a:xfrm rot="10800000" flipH="1">
            <a:off x="-1575" y="635100"/>
            <a:ext cx="12148800" cy="40200"/>
          </a:xfrm>
          <a:prstGeom prst="straightConnector1">
            <a:avLst/>
          </a:prstGeom>
          <a:noFill/>
          <a:ln w="19050" cap="flat" cmpd="sng">
            <a:solidFill>
              <a:srgbClr val="38761D"/>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pic>
        <p:nvPicPr>
          <p:cNvPr id="701" name="Google Shape;701;p76"/>
          <p:cNvPicPr preferRelativeResize="0"/>
          <p:nvPr/>
        </p:nvPicPr>
        <p:blipFill>
          <a:blip r:embed="rId3">
            <a:alphaModFix/>
          </a:blip>
          <a:stretch>
            <a:fillRect/>
          </a:stretch>
        </p:blipFill>
        <p:spPr>
          <a:xfrm>
            <a:off x="152400" y="838200"/>
            <a:ext cx="3700475" cy="3149600"/>
          </a:xfrm>
          <a:prstGeom prst="rect">
            <a:avLst/>
          </a:prstGeom>
          <a:noFill/>
          <a:ln w="12700" cap="flat" cmpd="sng">
            <a:solidFill>
              <a:srgbClr val="000000"/>
            </a:solidFill>
            <a:prstDash val="solid"/>
            <a:miter lim="8000"/>
            <a:headEnd type="none" w="sm" len="sm"/>
            <a:tailEnd type="none" w="sm" len="sm"/>
          </a:ln>
        </p:spPr>
      </p:pic>
      <p:pic>
        <p:nvPicPr>
          <p:cNvPr id="702" name="Google Shape;702;p76"/>
          <p:cNvPicPr preferRelativeResize="0"/>
          <p:nvPr/>
        </p:nvPicPr>
        <p:blipFill>
          <a:blip r:embed="rId3">
            <a:alphaModFix/>
          </a:blip>
          <a:stretch>
            <a:fillRect/>
          </a:stretch>
        </p:blipFill>
        <p:spPr>
          <a:xfrm>
            <a:off x="4148150" y="838200"/>
            <a:ext cx="3563061" cy="3149600"/>
          </a:xfrm>
          <a:prstGeom prst="rect">
            <a:avLst/>
          </a:prstGeom>
          <a:noFill/>
          <a:ln w="12700" cap="flat" cmpd="sng">
            <a:solidFill>
              <a:srgbClr val="000000"/>
            </a:solidFill>
            <a:prstDash val="solid"/>
            <a:miter lim="8000"/>
            <a:headEnd type="none" w="sm" len="sm"/>
            <a:tailEnd type="none" w="sm" len="sm"/>
          </a:ln>
        </p:spPr>
      </p:pic>
      <p:pic>
        <p:nvPicPr>
          <p:cNvPr id="703" name="Google Shape;703;p76"/>
          <p:cNvPicPr preferRelativeResize="0"/>
          <p:nvPr/>
        </p:nvPicPr>
        <p:blipFill>
          <a:blip r:embed="rId4">
            <a:alphaModFix/>
          </a:blip>
          <a:stretch>
            <a:fillRect/>
          </a:stretch>
        </p:blipFill>
        <p:spPr>
          <a:xfrm>
            <a:off x="7788275" y="838200"/>
            <a:ext cx="4244974" cy="3149600"/>
          </a:xfrm>
          <a:prstGeom prst="rect">
            <a:avLst/>
          </a:prstGeom>
          <a:noFill/>
          <a:ln w="12700" cap="flat" cmpd="sng">
            <a:solidFill>
              <a:srgbClr val="000000"/>
            </a:solidFill>
            <a:prstDash val="solid"/>
            <a:miter lim="8000"/>
            <a:headEnd type="none" w="sm" len="sm"/>
            <a:tailEnd type="none" w="sm" len="sm"/>
          </a:ln>
        </p:spPr>
      </p:pic>
      <p:pic>
        <p:nvPicPr>
          <p:cNvPr id="704" name="Google Shape;704;p76"/>
          <p:cNvPicPr preferRelativeResize="0"/>
          <p:nvPr/>
        </p:nvPicPr>
        <p:blipFill>
          <a:blip r:embed="rId5">
            <a:alphaModFix/>
          </a:blip>
          <a:stretch>
            <a:fillRect/>
          </a:stretch>
        </p:blipFill>
        <p:spPr>
          <a:xfrm>
            <a:off x="152400" y="4313568"/>
            <a:ext cx="2298056" cy="1684376"/>
          </a:xfrm>
          <a:prstGeom prst="rect">
            <a:avLst/>
          </a:prstGeom>
          <a:noFill/>
          <a:ln w="12700" cap="flat" cmpd="sng">
            <a:solidFill>
              <a:srgbClr val="000000"/>
            </a:solidFill>
            <a:prstDash val="solid"/>
            <a:miter lim="8000"/>
            <a:headEnd type="none" w="sm" len="sm"/>
            <a:tailEnd type="none" w="sm" len="sm"/>
          </a:ln>
        </p:spPr>
      </p:pic>
      <p:sp>
        <p:nvSpPr>
          <p:cNvPr id="705" name="Google Shape;705;p76"/>
          <p:cNvSpPr txBox="1"/>
          <p:nvPr/>
        </p:nvSpPr>
        <p:spPr>
          <a:xfrm>
            <a:off x="1077175" y="3911600"/>
            <a:ext cx="1635000" cy="3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Sub Meter 1</a:t>
            </a:r>
            <a:endParaRPr/>
          </a:p>
        </p:txBody>
      </p:sp>
      <p:sp>
        <p:nvSpPr>
          <p:cNvPr id="706" name="Google Shape;706;p76"/>
          <p:cNvSpPr txBox="1"/>
          <p:nvPr/>
        </p:nvSpPr>
        <p:spPr>
          <a:xfrm>
            <a:off x="5108575" y="3911600"/>
            <a:ext cx="1635000" cy="3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Sub Meter 2</a:t>
            </a:r>
            <a:endParaRPr/>
          </a:p>
        </p:txBody>
      </p:sp>
      <p:sp>
        <p:nvSpPr>
          <p:cNvPr id="707" name="Google Shape;707;p76"/>
          <p:cNvSpPr txBox="1"/>
          <p:nvPr/>
        </p:nvSpPr>
        <p:spPr>
          <a:xfrm>
            <a:off x="9147175" y="3911600"/>
            <a:ext cx="1635000" cy="3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Main Meter</a:t>
            </a:r>
            <a:endParaRPr/>
          </a:p>
        </p:txBody>
      </p:sp>
      <p:sp>
        <p:nvSpPr>
          <p:cNvPr id="708" name="Google Shape;708;p76"/>
          <p:cNvSpPr txBox="1"/>
          <p:nvPr/>
        </p:nvSpPr>
        <p:spPr>
          <a:xfrm>
            <a:off x="544689" y="5997944"/>
            <a:ext cx="1513500" cy="29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Building 1</a:t>
            </a:r>
            <a:endParaRPr/>
          </a:p>
        </p:txBody>
      </p:sp>
      <p:pic>
        <p:nvPicPr>
          <p:cNvPr id="709" name="Google Shape;709;p76"/>
          <p:cNvPicPr preferRelativeResize="0"/>
          <p:nvPr/>
        </p:nvPicPr>
        <p:blipFill>
          <a:blip r:embed="rId6">
            <a:alphaModFix/>
          </a:blip>
          <a:stretch>
            <a:fillRect/>
          </a:stretch>
        </p:blipFill>
        <p:spPr>
          <a:xfrm>
            <a:off x="2497910" y="4313568"/>
            <a:ext cx="2298057" cy="1688510"/>
          </a:xfrm>
          <a:prstGeom prst="rect">
            <a:avLst/>
          </a:prstGeom>
          <a:noFill/>
          <a:ln w="12700" cap="flat" cmpd="sng">
            <a:solidFill>
              <a:srgbClr val="000000"/>
            </a:solidFill>
            <a:prstDash val="solid"/>
            <a:miter lim="8000"/>
            <a:headEnd type="none" w="sm" len="sm"/>
            <a:tailEnd type="none" w="sm" len="sm"/>
          </a:ln>
        </p:spPr>
      </p:pic>
      <p:sp>
        <p:nvSpPr>
          <p:cNvPr id="710" name="Google Shape;710;p76"/>
          <p:cNvSpPr txBox="1"/>
          <p:nvPr/>
        </p:nvSpPr>
        <p:spPr>
          <a:xfrm>
            <a:off x="2778975" y="5986550"/>
            <a:ext cx="1513500" cy="3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Building 2</a:t>
            </a:r>
            <a:endParaRPr/>
          </a:p>
        </p:txBody>
      </p:sp>
      <p:pic>
        <p:nvPicPr>
          <p:cNvPr id="711" name="Google Shape;711;p76"/>
          <p:cNvPicPr preferRelativeResize="0"/>
          <p:nvPr/>
        </p:nvPicPr>
        <p:blipFill>
          <a:blip r:embed="rId7">
            <a:alphaModFix/>
          </a:blip>
          <a:stretch>
            <a:fillRect/>
          </a:stretch>
        </p:blipFill>
        <p:spPr>
          <a:xfrm>
            <a:off x="4860839" y="4297500"/>
            <a:ext cx="2298056" cy="1688503"/>
          </a:xfrm>
          <a:prstGeom prst="rect">
            <a:avLst/>
          </a:prstGeom>
          <a:noFill/>
          <a:ln w="12700" cap="flat" cmpd="sng">
            <a:solidFill>
              <a:srgbClr val="000000"/>
            </a:solidFill>
            <a:prstDash val="solid"/>
            <a:miter lim="8000"/>
            <a:headEnd type="none" w="sm" len="sm"/>
            <a:tailEnd type="none" w="sm" len="sm"/>
          </a:ln>
        </p:spPr>
      </p:pic>
      <p:sp>
        <p:nvSpPr>
          <p:cNvPr id="712" name="Google Shape;712;p76"/>
          <p:cNvSpPr txBox="1"/>
          <p:nvPr/>
        </p:nvSpPr>
        <p:spPr>
          <a:xfrm>
            <a:off x="5217900" y="5927271"/>
            <a:ext cx="1513500" cy="29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Building 3</a:t>
            </a:r>
            <a:endParaRPr/>
          </a:p>
        </p:txBody>
      </p:sp>
      <p:pic>
        <p:nvPicPr>
          <p:cNvPr id="713" name="Google Shape;713;p76"/>
          <p:cNvPicPr preferRelativeResize="0"/>
          <p:nvPr/>
        </p:nvPicPr>
        <p:blipFill>
          <a:blip r:embed="rId8">
            <a:alphaModFix/>
          </a:blip>
          <a:stretch>
            <a:fillRect/>
          </a:stretch>
        </p:blipFill>
        <p:spPr>
          <a:xfrm>
            <a:off x="7223768" y="4297500"/>
            <a:ext cx="2298057" cy="1684376"/>
          </a:xfrm>
          <a:prstGeom prst="rect">
            <a:avLst/>
          </a:prstGeom>
          <a:noFill/>
          <a:ln w="12700" cap="flat" cmpd="sng">
            <a:solidFill>
              <a:srgbClr val="000000"/>
            </a:solidFill>
            <a:prstDash val="solid"/>
            <a:miter lim="8000"/>
            <a:headEnd type="none" w="sm" len="sm"/>
            <a:tailEnd type="none" w="sm" len="sm"/>
          </a:ln>
        </p:spPr>
      </p:pic>
      <p:sp>
        <p:nvSpPr>
          <p:cNvPr id="714" name="Google Shape;714;p76"/>
          <p:cNvSpPr txBox="1"/>
          <p:nvPr/>
        </p:nvSpPr>
        <p:spPr>
          <a:xfrm>
            <a:off x="7604811" y="5927271"/>
            <a:ext cx="1513500" cy="29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Building 4</a:t>
            </a:r>
            <a:endParaRPr/>
          </a:p>
        </p:txBody>
      </p:sp>
      <p:pic>
        <p:nvPicPr>
          <p:cNvPr id="715" name="Google Shape;715;p76"/>
          <p:cNvPicPr preferRelativeResize="0"/>
          <p:nvPr/>
        </p:nvPicPr>
        <p:blipFill>
          <a:blip r:embed="rId9">
            <a:alphaModFix/>
          </a:blip>
          <a:stretch>
            <a:fillRect/>
          </a:stretch>
        </p:blipFill>
        <p:spPr>
          <a:xfrm>
            <a:off x="9585950" y="4297500"/>
            <a:ext cx="2298075" cy="1684375"/>
          </a:xfrm>
          <a:prstGeom prst="rect">
            <a:avLst/>
          </a:prstGeom>
          <a:noFill/>
          <a:ln w="12700" cap="flat" cmpd="sng">
            <a:solidFill>
              <a:srgbClr val="000000"/>
            </a:solidFill>
            <a:prstDash val="solid"/>
            <a:miter lim="8000"/>
            <a:headEnd type="none" w="sm" len="sm"/>
            <a:tailEnd type="none" w="sm" len="sm"/>
          </a:ln>
        </p:spPr>
      </p:pic>
      <p:sp>
        <p:nvSpPr>
          <p:cNvPr id="716" name="Google Shape;716;p76"/>
          <p:cNvSpPr txBox="1"/>
          <p:nvPr/>
        </p:nvSpPr>
        <p:spPr>
          <a:xfrm>
            <a:off x="9967011" y="5927271"/>
            <a:ext cx="1513500" cy="29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Building 5</a:t>
            </a:r>
            <a:endParaRPr/>
          </a:p>
        </p:txBody>
      </p:sp>
      <p:sp>
        <p:nvSpPr>
          <p:cNvPr id="717" name="Google Shape;717;p76"/>
          <p:cNvSpPr txBox="1"/>
          <p:nvPr/>
        </p:nvSpPr>
        <p:spPr>
          <a:xfrm>
            <a:off x="753700" y="0"/>
            <a:ext cx="10726800" cy="56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a:solidFill>
                  <a:srgbClr val="38761D"/>
                </a:solidFill>
              </a:rPr>
              <a:t>Correlation Matrices</a:t>
            </a:r>
            <a:endParaRPr sz="2400" b="1">
              <a:solidFill>
                <a:srgbClr val="38761D"/>
              </a:solidFill>
            </a:endParaRPr>
          </a:p>
        </p:txBody>
      </p:sp>
      <p:cxnSp>
        <p:nvCxnSpPr>
          <p:cNvPr id="718" name="Google Shape;718;p76"/>
          <p:cNvCxnSpPr/>
          <p:nvPr/>
        </p:nvCxnSpPr>
        <p:spPr>
          <a:xfrm rot="10800000" flipH="1">
            <a:off x="6675" y="485725"/>
            <a:ext cx="12175500" cy="26700"/>
          </a:xfrm>
          <a:prstGeom prst="straightConnector1">
            <a:avLst/>
          </a:prstGeom>
          <a:noFill/>
          <a:ln w="19050" cap="flat" cmpd="sng">
            <a:solidFill>
              <a:srgbClr val="38761D"/>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pic>
        <p:nvPicPr>
          <p:cNvPr id="723" name="Google Shape;723;p77"/>
          <p:cNvPicPr preferRelativeResize="0"/>
          <p:nvPr/>
        </p:nvPicPr>
        <p:blipFill rotWithShape="1">
          <a:blip r:embed="rId3">
            <a:alphaModFix/>
          </a:blip>
          <a:srcRect l="4906"/>
          <a:stretch/>
        </p:blipFill>
        <p:spPr>
          <a:xfrm>
            <a:off x="-12" y="1171262"/>
            <a:ext cx="3005175" cy="4515475"/>
          </a:xfrm>
          <a:prstGeom prst="rect">
            <a:avLst/>
          </a:prstGeom>
          <a:noFill/>
          <a:ln>
            <a:noFill/>
          </a:ln>
        </p:spPr>
      </p:pic>
      <p:pic>
        <p:nvPicPr>
          <p:cNvPr id="724" name="Google Shape;724;p77"/>
          <p:cNvPicPr preferRelativeResize="0"/>
          <p:nvPr/>
        </p:nvPicPr>
        <p:blipFill rotWithShape="1">
          <a:blip r:embed="rId4">
            <a:alphaModFix/>
          </a:blip>
          <a:srcRect l="5078"/>
          <a:stretch/>
        </p:blipFill>
        <p:spPr>
          <a:xfrm>
            <a:off x="3005175" y="1171275"/>
            <a:ext cx="2822900" cy="4515475"/>
          </a:xfrm>
          <a:prstGeom prst="rect">
            <a:avLst/>
          </a:prstGeom>
          <a:noFill/>
          <a:ln>
            <a:noFill/>
          </a:ln>
        </p:spPr>
      </p:pic>
      <p:pic>
        <p:nvPicPr>
          <p:cNvPr id="725" name="Google Shape;725;p77"/>
          <p:cNvPicPr preferRelativeResize="0"/>
          <p:nvPr/>
        </p:nvPicPr>
        <p:blipFill rotWithShape="1">
          <a:blip r:embed="rId5">
            <a:alphaModFix/>
          </a:blip>
          <a:srcRect l="5526"/>
          <a:stretch/>
        </p:blipFill>
        <p:spPr>
          <a:xfrm>
            <a:off x="5828075" y="1171263"/>
            <a:ext cx="3065525" cy="4515475"/>
          </a:xfrm>
          <a:prstGeom prst="rect">
            <a:avLst/>
          </a:prstGeom>
          <a:noFill/>
          <a:ln>
            <a:noFill/>
          </a:ln>
        </p:spPr>
      </p:pic>
      <p:pic>
        <p:nvPicPr>
          <p:cNvPr id="726" name="Google Shape;726;p77"/>
          <p:cNvPicPr preferRelativeResize="0"/>
          <p:nvPr/>
        </p:nvPicPr>
        <p:blipFill rotWithShape="1">
          <a:blip r:embed="rId6">
            <a:alphaModFix/>
          </a:blip>
          <a:srcRect l="5997"/>
          <a:stretch/>
        </p:blipFill>
        <p:spPr>
          <a:xfrm>
            <a:off x="8893600" y="1171263"/>
            <a:ext cx="3295225" cy="4515475"/>
          </a:xfrm>
          <a:prstGeom prst="rect">
            <a:avLst/>
          </a:prstGeom>
          <a:noFill/>
          <a:ln>
            <a:noFill/>
          </a:ln>
        </p:spPr>
      </p:pic>
      <p:sp>
        <p:nvSpPr>
          <p:cNvPr id="727" name="Google Shape;727;p77"/>
          <p:cNvSpPr txBox="1"/>
          <p:nvPr/>
        </p:nvSpPr>
        <p:spPr>
          <a:xfrm>
            <a:off x="473475" y="64125"/>
            <a:ext cx="11241900" cy="55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200" b="1">
                <a:solidFill>
                  <a:srgbClr val="38761D"/>
                </a:solidFill>
              </a:rPr>
              <a:t>Box Plot For Sub Meter 1 and 2 Readings</a:t>
            </a:r>
            <a:endParaRPr sz="2200" b="1">
              <a:solidFill>
                <a:srgbClr val="38761D"/>
              </a:solidFill>
            </a:endParaRPr>
          </a:p>
        </p:txBody>
      </p:sp>
      <p:sp>
        <p:nvSpPr>
          <p:cNvPr id="728" name="Google Shape;728;p77"/>
          <p:cNvSpPr txBox="1"/>
          <p:nvPr/>
        </p:nvSpPr>
        <p:spPr>
          <a:xfrm>
            <a:off x="2281875" y="5633700"/>
            <a:ext cx="3065400" cy="76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t>SUB METER 1</a:t>
            </a:r>
            <a:endParaRPr b="1"/>
          </a:p>
        </p:txBody>
      </p:sp>
      <p:sp>
        <p:nvSpPr>
          <p:cNvPr id="729" name="Google Shape;729;p77"/>
          <p:cNvSpPr txBox="1"/>
          <p:nvPr/>
        </p:nvSpPr>
        <p:spPr>
          <a:xfrm>
            <a:off x="8323175" y="5718000"/>
            <a:ext cx="3396600" cy="59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t>SUB METER 2</a:t>
            </a:r>
            <a:endParaRPr b="1"/>
          </a:p>
        </p:txBody>
      </p:sp>
      <p:cxnSp>
        <p:nvCxnSpPr>
          <p:cNvPr id="730" name="Google Shape;730;p77"/>
          <p:cNvCxnSpPr/>
          <p:nvPr/>
        </p:nvCxnSpPr>
        <p:spPr>
          <a:xfrm>
            <a:off x="11825" y="608325"/>
            <a:ext cx="12162300" cy="13500"/>
          </a:xfrm>
          <a:prstGeom prst="straightConnector1">
            <a:avLst/>
          </a:prstGeom>
          <a:noFill/>
          <a:ln w="19050" cap="flat" cmpd="sng">
            <a:solidFill>
              <a:srgbClr val="38761D"/>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78"/>
          <p:cNvSpPr txBox="1"/>
          <p:nvPr/>
        </p:nvSpPr>
        <p:spPr>
          <a:xfrm>
            <a:off x="4123475" y="82925"/>
            <a:ext cx="7717200" cy="105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38761D"/>
                </a:solidFill>
              </a:rPr>
              <a:t>Why Median Why not Mean?</a:t>
            </a:r>
            <a:endParaRPr sz="2400" b="1">
              <a:solidFill>
                <a:srgbClr val="38761D"/>
              </a:solidFill>
            </a:endParaRPr>
          </a:p>
        </p:txBody>
      </p:sp>
      <p:sp>
        <p:nvSpPr>
          <p:cNvPr id="736" name="Google Shape;736;p78"/>
          <p:cNvSpPr txBox="1"/>
          <p:nvPr/>
        </p:nvSpPr>
        <p:spPr>
          <a:xfrm>
            <a:off x="763775" y="883000"/>
            <a:ext cx="10931400" cy="87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Usually imputing with mean or median is a important question. It always depends on the distribution of the data, which to use. In the data given the outliers value are far away from the 75%le hence imputing with median is the good option.</a:t>
            </a:r>
            <a:endParaRPr sz="1800"/>
          </a:p>
        </p:txBody>
      </p:sp>
      <p:pic>
        <p:nvPicPr>
          <p:cNvPr id="737" name="Google Shape;737;p78"/>
          <p:cNvPicPr preferRelativeResize="0"/>
          <p:nvPr/>
        </p:nvPicPr>
        <p:blipFill rotWithShape="1">
          <a:blip r:embed="rId3">
            <a:alphaModFix/>
          </a:blip>
          <a:srcRect l="12427" t="9722" r="9951"/>
          <a:stretch/>
        </p:blipFill>
        <p:spPr>
          <a:xfrm>
            <a:off x="2743200" y="2126325"/>
            <a:ext cx="6839850" cy="1736725"/>
          </a:xfrm>
          <a:prstGeom prst="rect">
            <a:avLst/>
          </a:prstGeom>
          <a:noFill/>
          <a:ln>
            <a:noFill/>
          </a:ln>
        </p:spPr>
      </p:pic>
      <p:cxnSp>
        <p:nvCxnSpPr>
          <p:cNvPr id="738" name="Google Shape;738;p78"/>
          <p:cNvCxnSpPr/>
          <p:nvPr/>
        </p:nvCxnSpPr>
        <p:spPr>
          <a:xfrm rot="10800000" flipH="1">
            <a:off x="38625" y="621625"/>
            <a:ext cx="12202500" cy="13500"/>
          </a:xfrm>
          <a:prstGeom prst="straightConnector1">
            <a:avLst/>
          </a:prstGeom>
          <a:noFill/>
          <a:ln w="19050" cap="flat" cmpd="sng">
            <a:solidFill>
              <a:srgbClr val="38761D"/>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pic>
        <p:nvPicPr>
          <p:cNvPr id="743" name="Google Shape;743;p79" descr="C:\Users\jashpatel\AppData\Local\Microsoft\Windows\INetCache\Content.MSO\8ADC799.tmp"/>
          <p:cNvPicPr preferRelativeResize="0"/>
          <p:nvPr/>
        </p:nvPicPr>
        <p:blipFill>
          <a:blip r:embed="rId3">
            <a:alphaModFix/>
          </a:blip>
          <a:stretch>
            <a:fillRect/>
          </a:stretch>
        </p:blipFill>
        <p:spPr>
          <a:xfrm>
            <a:off x="2942613" y="843338"/>
            <a:ext cx="5946475" cy="604450"/>
          </a:xfrm>
          <a:prstGeom prst="rect">
            <a:avLst/>
          </a:prstGeom>
          <a:noFill/>
          <a:ln>
            <a:noFill/>
          </a:ln>
        </p:spPr>
      </p:pic>
      <p:sp>
        <p:nvSpPr>
          <p:cNvPr id="744" name="Google Shape;744;p79"/>
          <p:cNvSpPr txBox="1"/>
          <p:nvPr/>
        </p:nvSpPr>
        <p:spPr>
          <a:xfrm>
            <a:off x="4368650" y="0"/>
            <a:ext cx="3527700" cy="6633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2400" b="1">
                <a:solidFill>
                  <a:srgbClr val="38761D"/>
                </a:solidFill>
              </a:rPr>
              <a:t>Evaluation Metric</a:t>
            </a:r>
            <a:endParaRPr sz="2400" b="1">
              <a:solidFill>
                <a:srgbClr val="38761D"/>
              </a:solidFill>
            </a:endParaRPr>
          </a:p>
          <a:p>
            <a:pPr marL="0" lvl="0" indent="0" algn="ctr" rtl="0">
              <a:spcBef>
                <a:spcPts val="800"/>
              </a:spcBef>
              <a:spcAft>
                <a:spcPts val="0"/>
              </a:spcAft>
              <a:buClr>
                <a:schemeClr val="dk1"/>
              </a:buClr>
              <a:buSzPts val="1100"/>
              <a:buFont typeface="Arial"/>
              <a:buNone/>
            </a:pPr>
            <a:endParaRPr sz="2400" b="1">
              <a:solidFill>
                <a:srgbClr val="38761D"/>
              </a:solidFill>
            </a:endParaRPr>
          </a:p>
          <a:p>
            <a:pPr marL="0" lvl="0" indent="0" algn="ctr" rtl="0">
              <a:spcBef>
                <a:spcPts val="0"/>
              </a:spcBef>
              <a:spcAft>
                <a:spcPts val="0"/>
              </a:spcAft>
              <a:buNone/>
            </a:pPr>
            <a:endParaRPr sz="2400" b="1"/>
          </a:p>
        </p:txBody>
      </p:sp>
      <p:sp>
        <p:nvSpPr>
          <p:cNvPr id="745" name="Google Shape;745;p79"/>
          <p:cNvSpPr/>
          <p:nvPr/>
        </p:nvSpPr>
        <p:spPr>
          <a:xfrm>
            <a:off x="1058631" y="4842978"/>
            <a:ext cx="2982300" cy="1881300"/>
          </a:xfrm>
          <a:prstGeom prst="rect">
            <a:avLst/>
          </a:prstGeom>
          <a:solidFill>
            <a:srgbClr val="6AA84F"/>
          </a:solidFill>
          <a:ln>
            <a:noFill/>
          </a:ln>
        </p:spPr>
        <p:txBody>
          <a:bodyPr spcFirstLastPara="1" wrap="square" lIns="137150" tIns="45700" rIns="137150" bIns="182875" anchor="b" anchorCtr="0">
            <a:noAutofit/>
          </a:bodyPr>
          <a:lstStyle/>
          <a:p>
            <a:pPr marL="0" marR="0" lvl="0" indent="0" algn="just" rtl="0">
              <a:spcBef>
                <a:spcPts val="0"/>
              </a:spcBef>
              <a:spcAft>
                <a:spcPts val="0"/>
              </a:spcAft>
              <a:buNone/>
            </a:pPr>
            <a:endParaRPr sz="1400">
              <a:solidFill>
                <a:srgbClr val="3F3F3F"/>
              </a:solidFill>
              <a:latin typeface="Calibri"/>
              <a:ea typeface="Calibri"/>
              <a:cs typeface="Calibri"/>
              <a:sym typeface="Calibri"/>
            </a:endParaRPr>
          </a:p>
        </p:txBody>
      </p:sp>
      <p:sp>
        <p:nvSpPr>
          <p:cNvPr id="746" name="Google Shape;746;p79"/>
          <p:cNvSpPr/>
          <p:nvPr/>
        </p:nvSpPr>
        <p:spPr>
          <a:xfrm>
            <a:off x="4641344" y="4842978"/>
            <a:ext cx="2982300" cy="1881300"/>
          </a:xfrm>
          <a:prstGeom prst="rect">
            <a:avLst/>
          </a:prstGeom>
          <a:solidFill>
            <a:srgbClr val="38761D"/>
          </a:solidFill>
          <a:ln>
            <a:noFill/>
          </a:ln>
        </p:spPr>
        <p:txBody>
          <a:bodyPr spcFirstLastPara="1" wrap="square" lIns="137150" tIns="45700" rIns="137150" bIns="182875" anchor="b" anchorCtr="0">
            <a:noAutofit/>
          </a:bodyPr>
          <a:lstStyle/>
          <a:p>
            <a:pPr marL="0" marR="0" lvl="0" indent="0" algn="just" rtl="0">
              <a:spcBef>
                <a:spcPts val="0"/>
              </a:spcBef>
              <a:spcAft>
                <a:spcPts val="0"/>
              </a:spcAft>
              <a:buNone/>
            </a:pPr>
            <a:endParaRPr sz="1400">
              <a:solidFill>
                <a:srgbClr val="3F3F3F"/>
              </a:solidFill>
              <a:latin typeface="Calibri"/>
              <a:ea typeface="Calibri"/>
              <a:cs typeface="Calibri"/>
              <a:sym typeface="Calibri"/>
            </a:endParaRPr>
          </a:p>
        </p:txBody>
      </p:sp>
      <p:sp>
        <p:nvSpPr>
          <p:cNvPr id="747" name="Google Shape;747;p79"/>
          <p:cNvSpPr/>
          <p:nvPr/>
        </p:nvSpPr>
        <p:spPr>
          <a:xfrm>
            <a:off x="8224057" y="4842978"/>
            <a:ext cx="2982300" cy="1881300"/>
          </a:xfrm>
          <a:prstGeom prst="rect">
            <a:avLst/>
          </a:prstGeom>
          <a:solidFill>
            <a:srgbClr val="38761D"/>
          </a:solidFill>
          <a:ln>
            <a:noFill/>
          </a:ln>
        </p:spPr>
        <p:txBody>
          <a:bodyPr spcFirstLastPara="1" wrap="square" lIns="137150" tIns="45700" rIns="137150" bIns="182875" anchor="b" anchorCtr="0">
            <a:noAutofit/>
          </a:bodyPr>
          <a:lstStyle/>
          <a:p>
            <a:pPr marL="0" marR="0" lvl="0" indent="0" algn="just" rtl="0">
              <a:spcBef>
                <a:spcPts val="0"/>
              </a:spcBef>
              <a:spcAft>
                <a:spcPts val="0"/>
              </a:spcAft>
              <a:buNone/>
            </a:pPr>
            <a:endParaRPr sz="1400">
              <a:solidFill>
                <a:srgbClr val="3F3F3F"/>
              </a:solidFill>
              <a:latin typeface="Calibri"/>
              <a:ea typeface="Calibri"/>
              <a:cs typeface="Calibri"/>
              <a:sym typeface="Calibri"/>
            </a:endParaRPr>
          </a:p>
        </p:txBody>
      </p:sp>
      <p:sp>
        <p:nvSpPr>
          <p:cNvPr id="748" name="Google Shape;748;p79"/>
          <p:cNvSpPr/>
          <p:nvPr/>
        </p:nvSpPr>
        <p:spPr>
          <a:xfrm>
            <a:off x="982431" y="4752406"/>
            <a:ext cx="2982300" cy="1881300"/>
          </a:xfrm>
          <a:prstGeom prst="rect">
            <a:avLst/>
          </a:prstGeom>
          <a:gradFill>
            <a:gsLst>
              <a:gs pos="0">
                <a:srgbClr val="51AB2A"/>
              </a:gs>
              <a:gs pos="100000">
                <a:srgbClr val="203E13"/>
              </a:gs>
            </a:gsLst>
            <a:path path="circle">
              <a:fillToRect l="50000" t="50000" r="50000" b="50000"/>
            </a:path>
            <a:tileRect/>
          </a:gradFill>
          <a:ln>
            <a:noFill/>
          </a:ln>
        </p:spPr>
        <p:txBody>
          <a:bodyPr spcFirstLastPara="1" wrap="square" lIns="137150" tIns="45700" rIns="137150" bIns="182875" anchor="b" anchorCtr="0">
            <a:noAutofit/>
          </a:bodyPr>
          <a:lstStyle/>
          <a:p>
            <a:pPr marL="0" marR="0" lvl="0" indent="0" algn="just" rtl="0">
              <a:spcBef>
                <a:spcPts val="0"/>
              </a:spcBef>
              <a:spcAft>
                <a:spcPts val="0"/>
              </a:spcAft>
              <a:buNone/>
            </a:pPr>
            <a:endParaRPr sz="1900"/>
          </a:p>
          <a:p>
            <a:pPr marL="0" marR="0" lvl="0" indent="0" algn="just" rtl="0">
              <a:spcBef>
                <a:spcPts val="0"/>
              </a:spcBef>
              <a:spcAft>
                <a:spcPts val="0"/>
              </a:spcAft>
              <a:buNone/>
            </a:pPr>
            <a:endParaRPr sz="1900"/>
          </a:p>
          <a:p>
            <a:pPr marL="0" marR="0" lvl="0" indent="0" algn="just" rtl="0">
              <a:spcBef>
                <a:spcPts val="0"/>
              </a:spcBef>
              <a:spcAft>
                <a:spcPts val="0"/>
              </a:spcAft>
              <a:buNone/>
            </a:pPr>
            <a:endParaRPr sz="1900"/>
          </a:p>
          <a:p>
            <a:pPr marL="0" marR="0" lvl="0" indent="0" algn="just" rtl="0">
              <a:spcBef>
                <a:spcPts val="0"/>
              </a:spcBef>
              <a:spcAft>
                <a:spcPts val="0"/>
              </a:spcAft>
              <a:buNone/>
            </a:pPr>
            <a:endParaRPr sz="1900"/>
          </a:p>
          <a:p>
            <a:pPr marL="0" marR="0" lvl="0" indent="0" algn="just" rtl="0">
              <a:spcBef>
                <a:spcPts val="0"/>
              </a:spcBef>
              <a:spcAft>
                <a:spcPts val="0"/>
              </a:spcAft>
              <a:buNone/>
            </a:pPr>
            <a:endParaRPr sz="1900"/>
          </a:p>
          <a:p>
            <a:pPr marL="0" marR="0" lvl="0" indent="0" algn="just" rtl="0">
              <a:spcBef>
                <a:spcPts val="0"/>
              </a:spcBef>
              <a:spcAft>
                <a:spcPts val="0"/>
              </a:spcAft>
              <a:buNone/>
            </a:pPr>
            <a:endParaRPr sz="1900"/>
          </a:p>
          <a:p>
            <a:pPr marL="0" marR="0" lvl="0" indent="0" algn="just" rtl="0">
              <a:spcBef>
                <a:spcPts val="0"/>
              </a:spcBef>
              <a:spcAft>
                <a:spcPts val="0"/>
              </a:spcAft>
              <a:buNone/>
            </a:pPr>
            <a:endParaRPr sz="1900"/>
          </a:p>
          <a:p>
            <a:pPr marL="0" marR="0" lvl="0" indent="0" algn="just" rtl="0">
              <a:spcBef>
                <a:spcPts val="0"/>
              </a:spcBef>
              <a:spcAft>
                <a:spcPts val="0"/>
              </a:spcAft>
              <a:buNone/>
            </a:pPr>
            <a:endParaRPr sz="1900"/>
          </a:p>
          <a:p>
            <a:pPr marL="0" marR="0" lvl="0" indent="0" algn="just" rtl="0">
              <a:spcBef>
                <a:spcPts val="0"/>
              </a:spcBef>
              <a:spcAft>
                <a:spcPts val="0"/>
              </a:spcAft>
              <a:buNone/>
            </a:pPr>
            <a:endParaRPr sz="1900"/>
          </a:p>
          <a:p>
            <a:pPr marL="0" marR="0" lvl="0" indent="0" algn="just" rtl="0">
              <a:spcBef>
                <a:spcPts val="0"/>
              </a:spcBef>
              <a:spcAft>
                <a:spcPts val="0"/>
              </a:spcAft>
              <a:buNone/>
            </a:pPr>
            <a:endParaRPr sz="1900"/>
          </a:p>
          <a:p>
            <a:pPr marL="0" lvl="0" indent="0" algn="just" rtl="0">
              <a:spcBef>
                <a:spcPts val="0"/>
              </a:spcBef>
              <a:spcAft>
                <a:spcPts val="0"/>
              </a:spcAft>
              <a:buClr>
                <a:schemeClr val="dk1"/>
              </a:buClr>
              <a:buFont typeface="Arial"/>
              <a:buNone/>
            </a:pPr>
            <a:endParaRPr sz="1900">
              <a:solidFill>
                <a:schemeClr val="dk1"/>
              </a:solidFill>
            </a:endParaRPr>
          </a:p>
          <a:p>
            <a:pPr marL="0" marR="0" lvl="0" indent="0" algn="just" rtl="0">
              <a:spcBef>
                <a:spcPts val="0"/>
              </a:spcBef>
              <a:spcAft>
                <a:spcPts val="0"/>
              </a:spcAft>
              <a:buNone/>
            </a:pPr>
            <a:endParaRPr sz="1900"/>
          </a:p>
          <a:p>
            <a:pPr marL="0" marR="0" lvl="0" indent="0" algn="ctr" rtl="0">
              <a:spcBef>
                <a:spcPts val="0"/>
              </a:spcBef>
              <a:spcAft>
                <a:spcPts val="0"/>
              </a:spcAft>
              <a:buNone/>
            </a:pPr>
            <a:endParaRPr sz="1900"/>
          </a:p>
          <a:p>
            <a:pPr marL="0" lvl="0" indent="0" algn="just" rtl="0">
              <a:spcBef>
                <a:spcPts val="0"/>
              </a:spcBef>
              <a:spcAft>
                <a:spcPts val="0"/>
              </a:spcAft>
              <a:buNone/>
            </a:pPr>
            <a:r>
              <a:rPr lang="en-US" sz="1900">
                <a:solidFill>
                  <a:schemeClr val="lt1"/>
                </a:solidFill>
                <a:latin typeface="Times New Roman"/>
                <a:ea typeface="Times New Roman"/>
                <a:cs typeface="Times New Roman"/>
                <a:sym typeface="Times New Roman"/>
              </a:rPr>
              <a:t>Metric Score depends on the number of observations it is calculated for, as it is not normalized over T. </a:t>
            </a:r>
            <a:endParaRPr sz="1900">
              <a:solidFill>
                <a:schemeClr val="lt1"/>
              </a:solidFill>
              <a:latin typeface="Times New Roman"/>
              <a:ea typeface="Times New Roman"/>
              <a:cs typeface="Times New Roman"/>
              <a:sym typeface="Times New Roman"/>
            </a:endParaRPr>
          </a:p>
          <a:p>
            <a:pPr marL="0" lvl="0" indent="0" algn="just" rtl="0">
              <a:spcBef>
                <a:spcPts val="0"/>
              </a:spcBef>
              <a:spcAft>
                <a:spcPts val="0"/>
              </a:spcAft>
              <a:buClr>
                <a:schemeClr val="dk1"/>
              </a:buClr>
              <a:buFont typeface="Arial"/>
              <a:buNone/>
            </a:pPr>
            <a:endParaRPr sz="1900">
              <a:solidFill>
                <a:schemeClr val="lt1"/>
              </a:solidFill>
              <a:latin typeface="Times New Roman"/>
              <a:ea typeface="Times New Roman"/>
              <a:cs typeface="Times New Roman"/>
              <a:sym typeface="Times New Roman"/>
            </a:endParaRPr>
          </a:p>
        </p:txBody>
      </p:sp>
      <p:sp>
        <p:nvSpPr>
          <p:cNvPr id="749" name="Google Shape;749;p79"/>
          <p:cNvSpPr/>
          <p:nvPr/>
        </p:nvSpPr>
        <p:spPr>
          <a:xfrm>
            <a:off x="1576834" y="3361649"/>
            <a:ext cx="1681800" cy="1681800"/>
          </a:xfrm>
          <a:prstGeom prst="ellipse">
            <a:avLst/>
          </a:prstGeom>
          <a:gradFill>
            <a:gsLst>
              <a:gs pos="0">
                <a:srgbClr val="51AB2A"/>
              </a:gs>
              <a:gs pos="100000">
                <a:srgbClr val="203E13"/>
              </a:gs>
            </a:gsLst>
            <a:lin ang="5400012" scaled="0"/>
          </a:gradFill>
          <a:ln>
            <a:noFill/>
          </a:ln>
          <a:effectLst>
            <a:outerShdw blurRad="101600" dist="63500" dir="2700000" algn="tl" rotWithShape="0">
              <a:srgbClr val="000000">
                <a:alpha val="4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50" name="Google Shape;750;p79"/>
          <p:cNvSpPr/>
          <p:nvPr/>
        </p:nvSpPr>
        <p:spPr>
          <a:xfrm>
            <a:off x="4565145" y="4752406"/>
            <a:ext cx="2982300" cy="1881300"/>
          </a:xfrm>
          <a:prstGeom prst="rect">
            <a:avLst/>
          </a:prstGeom>
          <a:gradFill>
            <a:gsLst>
              <a:gs pos="0">
                <a:srgbClr val="00D68B"/>
              </a:gs>
              <a:gs pos="100000">
                <a:srgbClr val="045035"/>
              </a:gs>
            </a:gsLst>
            <a:path path="circle">
              <a:fillToRect l="50000" t="50000" r="50000" b="50000"/>
            </a:path>
            <a:tileRect/>
          </a:gradFill>
          <a:ln>
            <a:noFill/>
          </a:ln>
        </p:spPr>
        <p:txBody>
          <a:bodyPr spcFirstLastPara="1" wrap="square" lIns="137150" tIns="45700" rIns="137150" bIns="182875" anchor="b" anchorCtr="0">
            <a:noAutofit/>
          </a:bodyPr>
          <a:lstStyle/>
          <a:p>
            <a:pPr marL="0" lvl="0" indent="0" algn="ctr" rtl="0">
              <a:spcBef>
                <a:spcPts val="0"/>
              </a:spcBef>
              <a:spcAft>
                <a:spcPts val="0"/>
              </a:spcAft>
              <a:buClr>
                <a:schemeClr val="dk1"/>
              </a:buClr>
              <a:buSzPts val="1100"/>
              <a:buFont typeface="Arial"/>
              <a:buNone/>
            </a:pPr>
            <a:r>
              <a:rPr lang="en-US" sz="1900">
                <a:solidFill>
                  <a:srgbClr val="F3FFDF"/>
                </a:solidFill>
                <a:latin typeface="Calibri"/>
                <a:ea typeface="Calibri"/>
                <a:cs typeface="Calibri"/>
                <a:sym typeface="Calibri"/>
              </a:rPr>
              <a:t>e-kd(t), is basically added to down weight predictions farther in future,therefore decreasing the error value with days of the month.</a:t>
            </a:r>
            <a:endParaRPr sz="1900">
              <a:solidFill>
                <a:srgbClr val="F3FFDF"/>
              </a:solidFill>
            </a:endParaRPr>
          </a:p>
        </p:txBody>
      </p:sp>
      <p:sp>
        <p:nvSpPr>
          <p:cNvPr id="751" name="Google Shape;751;p79"/>
          <p:cNvSpPr/>
          <p:nvPr/>
        </p:nvSpPr>
        <p:spPr>
          <a:xfrm>
            <a:off x="8147884" y="4752406"/>
            <a:ext cx="2982300" cy="1881300"/>
          </a:xfrm>
          <a:prstGeom prst="rect">
            <a:avLst/>
          </a:prstGeom>
          <a:gradFill>
            <a:gsLst>
              <a:gs pos="0">
                <a:srgbClr val="00FF00"/>
              </a:gs>
              <a:gs pos="100000">
                <a:srgbClr val="537705"/>
              </a:gs>
            </a:gsLst>
            <a:path path="circle">
              <a:fillToRect l="50000" t="50000" r="50000" b="50000"/>
            </a:path>
            <a:tileRect/>
          </a:gradFill>
          <a:ln>
            <a:noFill/>
          </a:ln>
        </p:spPr>
        <p:txBody>
          <a:bodyPr spcFirstLastPara="1" wrap="square" lIns="137150" tIns="45700" rIns="137150" bIns="182875" anchor="b" anchorCtr="0">
            <a:noAutofit/>
          </a:bodyPr>
          <a:lstStyle/>
          <a:p>
            <a:pPr marL="0" marR="0" lvl="0" indent="0" algn="ctr" rtl="0">
              <a:spcBef>
                <a:spcPts val="0"/>
              </a:spcBef>
              <a:spcAft>
                <a:spcPts val="0"/>
              </a:spcAft>
              <a:buNone/>
            </a:pPr>
            <a:r>
              <a:rPr lang="en-US" sz="1900">
                <a:solidFill>
                  <a:srgbClr val="FFFFFF"/>
                </a:solidFill>
                <a:latin typeface="Calibri"/>
                <a:ea typeface="Calibri"/>
                <a:cs typeface="Calibri"/>
                <a:sym typeface="Calibri"/>
              </a:rPr>
              <a:t>Evaluation Metric Error also  depends on inherent data scale and its variance .</a:t>
            </a:r>
            <a:endParaRPr sz="1900">
              <a:solidFill>
                <a:srgbClr val="FFFFFF"/>
              </a:solidFill>
              <a:latin typeface="Calibri"/>
              <a:ea typeface="Calibri"/>
              <a:cs typeface="Calibri"/>
              <a:sym typeface="Calibri"/>
            </a:endParaRPr>
          </a:p>
          <a:p>
            <a:pPr marL="0" marR="0" lvl="0" indent="0" algn="ctr" rtl="0">
              <a:spcBef>
                <a:spcPts val="0"/>
              </a:spcBef>
              <a:spcAft>
                <a:spcPts val="0"/>
              </a:spcAft>
              <a:buNone/>
            </a:pPr>
            <a:endParaRPr sz="1900">
              <a:solidFill>
                <a:srgbClr val="FFFFFF"/>
              </a:solidFill>
              <a:latin typeface="Calibri"/>
              <a:ea typeface="Calibri"/>
              <a:cs typeface="Calibri"/>
              <a:sym typeface="Calibri"/>
            </a:endParaRPr>
          </a:p>
        </p:txBody>
      </p:sp>
      <p:sp>
        <p:nvSpPr>
          <p:cNvPr id="752" name="Google Shape;752;p79"/>
          <p:cNvSpPr/>
          <p:nvPr/>
        </p:nvSpPr>
        <p:spPr>
          <a:xfrm>
            <a:off x="1717225" y="3507288"/>
            <a:ext cx="1401000" cy="1390500"/>
          </a:xfrm>
          <a:prstGeom prst="ellipse">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79"/>
          <p:cNvSpPr/>
          <p:nvPr/>
        </p:nvSpPr>
        <p:spPr>
          <a:xfrm>
            <a:off x="5215396" y="3361649"/>
            <a:ext cx="1681800" cy="1681800"/>
          </a:xfrm>
          <a:prstGeom prst="ellipse">
            <a:avLst/>
          </a:prstGeom>
          <a:gradFill>
            <a:gsLst>
              <a:gs pos="0">
                <a:srgbClr val="00D68B"/>
              </a:gs>
              <a:gs pos="100000">
                <a:srgbClr val="045035"/>
              </a:gs>
            </a:gsLst>
            <a:path path="circle">
              <a:fillToRect l="50000" t="50000" r="50000" b="50000"/>
            </a:path>
            <a:tileRect/>
          </a:gradFill>
          <a:ln>
            <a:noFill/>
          </a:ln>
          <a:effectLst>
            <a:outerShdw blurRad="101600" dist="63500" dir="2700000" algn="tl" rotWithShape="0">
              <a:srgbClr val="000000">
                <a:alpha val="4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54" name="Google Shape;754;p79"/>
          <p:cNvSpPr/>
          <p:nvPr/>
        </p:nvSpPr>
        <p:spPr>
          <a:xfrm>
            <a:off x="5355788" y="3507300"/>
            <a:ext cx="1401000" cy="1390500"/>
          </a:xfrm>
          <a:prstGeom prst="ellipse">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79"/>
          <p:cNvSpPr/>
          <p:nvPr/>
        </p:nvSpPr>
        <p:spPr>
          <a:xfrm>
            <a:off x="8853984" y="3361649"/>
            <a:ext cx="1681800" cy="1681800"/>
          </a:xfrm>
          <a:prstGeom prst="ellipse">
            <a:avLst/>
          </a:prstGeom>
          <a:gradFill>
            <a:gsLst>
              <a:gs pos="0">
                <a:srgbClr val="00FF00"/>
              </a:gs>
              <a:gs pos="100000">
                <a:srgbClr val="537705"/>
              </a:gs>
            </a:gsLst>
            <a:path path="circle">
              <a:fillToRect l="50000" t="50000" r="50000" b="50000"/>
            </a:path>
            <a:tileRect/>
          </a:gradFill>
          <a:ln>
            <a:noFill/>
          </a:ln>
          <a:effectLst>
            <a:outerShdw blurRad="101600" dist="63500" dir="2700000" algn="tl" rotWithShape="0">
              <a:srgbClr val="000000">
                <a:alpha val="4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56" name="Google Shape;756;p79"/>
          <p:cNvSpPr/>
          <p:nvPr/>
        </p:nvSpPr>
        <p:spPr>
          <a:xfrm>
            <a:off x="8994375" y="3507300"/>
            <a:ext cx="1401000" cy="1390500"/>
          </a:xfrm>
          <a:prstGeom prst="ellipse">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57" name="Google Shape;757;p79"/>
          <p:cNvPicPr preferRelativeResize="0"/>
          <p:nvPr/>
        </p:nvPicPr>
        <p:blipFill>
          <a:blip r:embed="rId4">
            <a:alphaModFix/>
          </a:blip>
          <a:stretch>
            <a:fillRect/>
          </a:stretch>
        </p:blipFill>
        <p:spPr>
          <a:xfrm>
            <a:off x="5593663" y="3654988"/>
            <a:ext cx="933550" cy="933550"/>
          </a:xfrm>
          <a:prstGeom prst="rect">
            <a:avLst/>
          </a:prstGeom>
          <a:noFill/>
          <a:ln>
            <a:noFill/>
          </a:ln>
        </p:spPr>
      </p:pic>
      <p:pic>
        <p:nvPicPr>
          <p:cNvPr id="758" name="Google Shape;758;p79"/>
          <p:cNvPicPr preferRelativeResize="0"/>
          <p:nvPr/>
        </p:nvPicPr>
        <p:blipFill>
          <a:blip r:embed="rId5">
            <a:alphaModFix/>
          </a:blip>
          <a:stretch>
            <a:fillRect/>
          </a:stretch>
        </p:blipFill>
        <p:spPr>
          <a:xfrm>
            <a:off x="1892825" y="3673075"/>
            <a:ext cx="1049800" cy="1049800"/>
          </a:xfrm>
          <a:prstGeom prst="rect">
            <a:avLst/>
          </a:prstGeom>
          <a:noFill/>
          <a:ln>
            <a:noFill/>
          </a:ln>
        </p:spPr>
      </p:pic>
      <p:pic>
        <p:nvPicPr>
          <p:cNvPr id="759" name="Google Shape;759;p79"/>
          <p:cNvPicPr preferRelativeResize="0"/>
          <p:nvPr/>
        </p:nvPicPr>
        <p:blipFill>
          <a:blip r:embed="rId6">
            <a:alphaModFix/>
          </a:blip>
          <a:stretch>
            <a:fillRect/>
          </a:stretch>
        </p:blipFill>
        <p:spPr>
          <a:xfrm>
            <a:off x="9225900" y="3677650"/>
            <a:ext cx="1049800" cy="1049800"/>
          </a:xfrm>
          <a:prstGeom prst="rect">
            <a:avLst/>
          </a:prstGeom>
          <a:noFill/>
          <a:ln>
            <a:noFill/>
          </a:ln>
        </p:spPr>
      </p:pic>
      <p:cxnSp>
        <p:nvCxnSpPr>
          <p:cNvPr id="760" name="Google Shape;760;p79"/>
          <p:cNvCxnSpPr/>
          <p:nvPr/>
        </p:nvCxnSpPr>
        <p:spPr>
          <a:xfrm rot="10800000" flipH="1">
            <a:off x="75425" y="621625"/>
            <a:ext cx="12085200" cy="2400"/>
          </a:xfrm>
          <a:prstGeom prst="straightConnector1">
            <a:avLst/>
          </a:prstGeom>
          <a:noFill/>
          <a:ln w="19050" cap="flat" cmpd="sng">
            <a:solidFill>
              <a:srgbClr val="38761D"/>
            </a:solidFill>
            <a:prstDash val="solid"/>
            <a:round/>
            <a:headEnd type="none" w="med" len="med"/>
            <a:tailEnd type="none" w="med" len="med"/>
          </a:ln>
        </p:spPr>
      </p:cxnSp>
      <p:sp>
        <p:nvSpPr>
          <p:cNvPr id="761" name="Google Shape;761;p79"/>
          <p:cNvSpPr/>
          <p:nvPr/>
        </p:nvSpPr>
        <p:spPr>
          <a:xfrm>
            <a:off x="2811300" y="781525"/>
            <a:ext cx="6183000" cy="724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38761D"/>
              </a:solidFill>
            </a:endParaRPr>
          </a:p>
        </p:txBody>
      </p:sp>
      <p:sp>
        <p:nvSpPr>
          <p:cNvPr id="762" name="Google Shape;762;p79"/>
          <p:cNvSpPr txBox="1"/>
          <p:nvPr/>
        </p:nvSpPr>
        <p:spPr>
          <a:xfrm>
            <a:off x="1203950" y="1679900"/>
            <a:ext cx="254400" cy="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3" name="Google Shape;763;p79"/>
          <p:cNvSpPr txBox="1"/>
          <p:nvPr/>
        </p:nvSpPr>
        <p:spPr>
          <a:xfrm>
            <a:off x="1458350" y="1447800"/>
            <a:ext cx="9077400" cy="179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600" b="1">
                <a:solidFill>
                  <a:schemeClr val="dk1"/>
                </a:solidFill>
                <a:latin typeface="Times New Roman"/>
                <a:ea typeface="Times New Roman"/>
                <a:cs typeface="Times New Roman"/>
                <a:sym typeface="Times New Roman"/>
              </a:rPr>
              <a:t>                       A, B and C represent Main meter, Sub-meter 1 and Sub-meter 2 respectively</a:t>
            </a:r>
            <a:endParaRPr sz="1600" b="1">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600" b="1">
              <a:latin typeface="Times New Roman"/>
              <a:ea typeface="Times New Roman"/>
              <a:cs typeface="Times New Roman"/>
              <a:sym typeface="Times New Roman"/>
            </a:endParaRPr>
          </a:p>
        </p:txBody>
      </p:sp>
      <p:sp>
        <p:nvSpPr>
          <p:cNvPr id="764" name="Google Shape;764;p79"/>
          <p:cNvSpPr txBox="1"/>
          <p:nvPr/>
        </p:nvSpPr>
        <p:spPr>
          <a:xfrm>
            <a:off x="982425" y="1997125"/>
            <a:ext cx="4829400" cy="1049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m(it) is the actual value of meter i at time step t </a:t>
            </a:r>
            <a:endParaRPr>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Caret(m(it)) is the predicted value of meter i at time step t </a:t>
            </a:r>
            <a:endParaRPr>
              <a:solidFill>
                <a:schemeClr val="dk1"/>
              </a:solidFill>
              <a:latin typeface="Times New Roman"/>
              <a:ea typeface="Times New Roman"/>
              <a:cs typeface="Times New Roman"/>
              <a:sym typeface="Times New Roman"/>
            </a:endParaRPr>
          </a:p>
          <a:p>
            <a:pPr marL="457200" lvl="0" indent="-317500" algn="l" rtl="0">
              <a:spcBef>
                <a:spcPts val="0"/>
              </a:spcBef>
              <a:spcAft>
                <a:spcPts val="140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Bar(m(i)) is the mean value of meter i - This value is used for normalization  </a:t>
            </a:r>
            <a:endParaRPr>
              <a:latin typeface="Times New Roman"/>
              <a:ea typeface="Times New Roman"/>
              <a:cs typeface="Times New Roman"/>
              <a:sym typeface="Times New Roman"/>
            </a:endParaRPr>
          </a:p>
        </p:txBody>
      </p:sp>
      <p:sp>
        <p:nvSpPr>
          <p:cNvPr id="765" name="Google Shape;765;p79"/>
          <p:cNvSpPr txBox="1"/>
          <p:nvPr/>
        </p:nvSpPr>
        <p:spPr>
          <a:xfrm>
            <a:off x="5811825" y="1821900"/>
            <a:ext cx="4915800" cy="1049700"/>
          </a:xfrm>
          <a:prstGeom prst="rect">
            <a:avLst/>
          </a:prstGeom>
          <a:noFill/>
          <a:ln>
            <a:noFill/>
          </a:ln>
        </p:spPr>
        <p:txBody>
          <a:bodyPr spcFirstLastPara="1" wrap="square" lIns="91425" tIns="91425" rIns="91425" bIns="91425" anchor="t" anchorCtr="0">
            <a:noAutofit/>
          </a:bodyPr>
          <a:lstStyle/>
          <a:p>
            <a:pPr marL="457200" lvl="0" indent="-317500" algn="l" rtl="0">
              <a:spcBef>
                <a:spcPts val="1400"/>
              </a:spcBef>
              <a:spcAft>
                <a:spcPts val="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T is the total number of timestamps in the test.csv for a particular building,</a:t>
            </a:r>
            <a:endParaRPr>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t is the timestamp for which prediction is being made, </a:t>
            </a:r>
            <a:endParaRPr>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k  = (ln 2) / 100 </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80"/>
          <p:cNvSpPr txBox="1"/>
          <p:nvPr/>
        </p:nvSpPr>
        <p:spPr>
          <a:xfrm>
            <a:off x="448975" y="66325"/>
            <a:ext cx="11190000" cy="55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a:solidFill>
                  <a:srgbClr val="38761D"/>
                </a:solidFill>
              </a:rPr>
              <a:t>BUILDING WISE COMPARISONS BETWEEN DIFFERENT MODELS</a:t>
            </a:r>
            <a:endParaRPr sz="2400" b="1">
              <a:solidFill>
                <a:srgbClr val="38761D"/>
              </a:solidFill>
            </a:endParaRPr>
          </a:p>
          <a:p>
            <a:pPr marL="0" lvl="0" indent="0" algn="ctr" rtl="0">
              <a:spcBef>
                <a:spcPts val="0"/>
              </a:spcBef>
              <a:spcAft>
                <a:spcPts val="0"/>
              </a:spcAft>
              <a:buNone/>
            </a:pPr>
            <a:r>
              <a:rPr lang="en-US" sz="2400" b="1">
                <a:solidFill>
                  <a:srgbClr val="38761D"/>
                </a:solidFill>
              </a:rPr>
              <a:t>AS COMPARED TO STACKED MODEL</a:t>
            </a:r>
            <a:endParaRPr sz="2400" b="1">
              <a:solidFill>
                <a:srgbClr val="38761D"/>
              </a:solidFill>
            </a:endParaRPr>
          </a:p>
        </p:txBody>
      </p:sp>
      <p:cxnSp>
        <p:nvCxnSpPr>
          <p:cNvPr id="771" name="Google Shape;771;p80"/>
          <p:cNvCxnSpPr/>
          <p:nvPr/>
        </p:nvCxnSpPr>
        <p:spPr>
          <a:xfrm>
            <a:off x="72475" y="893650"/>
            <a:ext cx="11943000" cy="0"/>
          </a:xfrm>
          <a:prstGeom prst="straightConnector1">
            <a:avLst/>
          </a:prstGeom>
          <a:noFill/>
          <a:ln w="19050" cap="flat" cmpd="sng">
            <a:solidFill>
              <a:srgbClr val="38761D"/>
            </a:solidFill>
            <a:prstDash val="solid"/>
            <a:round/>
            <a:headEnd type="none" w="med" len="med"/>
            <a:tailEnd type="none" w="med" len="med"/>
          </a:ln>
        </p:spPr>
      </p:cxnSp>
      <p:graphicFrame>
        <p:nvGraphicFramePr>
          <p:cNvPr id="772" name="Google Shape;772;p80"/>
          <p:cNvGraphicFramePr/>
          <p:nvPr/>
        </p:nvGraphicFramePr>
        <p:xfrm>
          <a:off x="1593713" y="1319700"/>
          <a:ext cx="8387700" cy="3599090"/>
        </p:xfrm>
        <a:graphic>
          <a:graphicData uri="http://schemas.openxmlformats.org/drawingml/2006/table">
            <a:tbl>
              <a:tblPr>
                <a:noFill/>
                <a:tableStyleId>{E86F3435-A17F-4938-A6A4-154F0FFDEF87}</a:tableStyleId>
              </a:tblPr>
              <a:tblGrid>
                <a:gridCol w="1746825">
                  <a:extLst>
                    <a:ext uri="{9D8B030D-6E8A-4147-A177-3AD203B41FA5}">
                      <a16:colId xmlns:a16="http://schemas.microsoft.com/office/drawing/2014/main" val="20000"/>
                    </a:ext>
                  </a:extLst>
                </a:gridCol>
                <a:gridCol w="1090600">
                  <a:extLst>
                    <a:ext uri="{9D8B030D-6E8A-4147-A177-3AD203B41FA5}">
                      <a16:colId xmlns:a16="http://schemas.microsoft.com/office/drawing/2014/main" val="20001"/>
                    </a:ext>
                  </a:extLst>
                </a:gridCol>
                <a:gridCol w="1134200">
                  <a:extLst>
                    <a:ext uri="{9D8B030D-6E8A-4147-A177-3AD203B41FA5}">
                      <a16:colId xmlns:a16="http://schemas.microsoft.com/office/drawing/2014/main" val="20002"/>
                    </a:ext>
                  </a:extLst>
                </a:gridCol>
                <a:gridCol w="1108450">
                  <a:extLst>
                    <a:ext uri="{9D8B030D-6E8A-4147-A177-3AD203B41FA5}">
                      <a16:colId xmlns:a16="http://schemas.microsoft.com/office/drawing/2014/main" val="20003"/>
                    </a:ext>
                  </a:extLst>
                </a:gridCol>
                <a:gridCol w="1070775">
                  <a:extLst>
                    <a:ext uri="{9D8B030D-6E8A-4147-A177-3AD203B41FA5}">
                      <a16:colId xmlns:a16="http://schemas.microsoft.com/office/drawing/2014/main" val="20004"/>
                    </a:ext>
                  </a:extLst>
                </a:gridCol>
                <a:gridCol w="1077125">
                  <a:extLst>
                    <a:ext uri="{9D8B030D-6E8A-4147-A177-3AD203B41FA5}">
                      <a16:colId xmlns:a16="http://schemas.microsoft.com/office/drawing/2014/main" val="20005"/>
                    </a:ext>
                  </a:extLst>
                </a:gridCol>
                <a:gridCol w="1159725">
                  <a:extLst>
                    <a:ext uri="{9D8B030D-6E8A-4147-A177-3AD203B41FA5}">
                      <a16:colId xmlns:a16="http://schemas.microsoft.com/office/drawing/2014/main" val="20006"/>
                    </a:ext>
                  </a:extLst>
                </a:gridCol>
              </a:tblGrid>
              <a:tr h="410450">
                <a:tc>
                  <a:txBody>
                    <a:bodyPr/>
                    <a:lstStyle/>
                    <a:p>
                      <a:pPr marL="0" lvl="0" indent="0" algn="l" rtl="0">
                        <a:spcBef>
                          <a:spcPts val="0"/>
                        </a:spcBef>
                        <a:spcAft>
                          <a:spcPts val="0"/>
                        </a:spcAft>
                        <a:buNone/>
                      </a:pPr>
                      <a:r>
                        <a:rPr lang="en-US" b="1"/>
                        <a:t>MODEL</a:t>
                      </a:r>
                      <a:endParaRPr b="1"/>
                    </a:p>
                  </a:txBody>
                  <a:tcPr marL="91425" marR="91425" marT="91425" marB="91425">
                    <a:solidFill>
                      <a:srgbClr val="93C47D"/>
                    </a:solidFill>
                  </a:tcPr>
                </a:tc>
                <a:tc>
                  <a:txBody>
                    <a:bodyPr/>
                    <a:lstStyle/>
                    <a:p>
                      <a:pPr marL="0" lvl="0" indent="0" algn="l" rtl="0">
                        <a:spcBef>
                          <a:spcPts val="0"/>
                        </a:spcBef>
                        <a:spcAft>
                          <a:spcPts val="0"/>
                        </a:spcAft>
                        <a:buNone/>
                      </a:pPr>
                      <a:r>
                        <a:rPr lang="en-US" b="1"/>
                        <a:t>Building 1</a:t>
                      </a:r>
                      <a:endParaRPr b="1"/>
                    </a:p>
                  </a:txBody>
                  <a:tcPr marL="91425" marR="91425" marT="91425" marB="91425">
                    <a:solidFill>
                      <a:srgbClr val="93C47D"/>
                    </a:solidFill>
                  </a:tcPr>
                </a:tc>
                <a:tc>
                  <a:txBody>
                    <a:bodyPr/>
                    <a:lstStyle/>
                    <a:p>
                      <a:pPr marL="0" lvl="0" indent="0" algn="l" rtl="0">
                        <a:spcBef>
                          <a:spcPts val="0"/>
                        </a:spcBef>
                        <a:spcAft>
                          <a:spcPts val="0"/>
                        </a:spcAft>
                        <a:buNone/>
                      </a:pPr>
                      <a:r>
                        <a:rPr lang="en-US" b="1"/>
                        <a:t>Building 2</a:t>
                      </a:r>
                      <a:endParaRPr b="1"/>
                    </a:p>
                  </a:txBody>
                  <a:tcPr marL="91425" marR="91425" marT="91425" marB="91425">
                    <a:solidFill>
                      <a:srgbClr val="93C47D"/>
                    </a:solidFill>
                  </a:tcPr>
                </a:tc>
                <a:tc>
                  <a:txBody>
                    <a:bodyPr/>
                    <a:lstStyle/>
                    <a:p>
                      <a:pPr marL="0" lvl="0" indent="0" algn="l" rtl="0">
                        <a:spcBef>
                          <a:spcPts val="0"/>
                        </a:spcBef>
                        <a:spcAft>
                          <a:spcPts val="0"/>
                        </a:spcAft>
                        <a:buNone/>
                      </a:pPr>
                      <a:r>
                        <a:rPr lang="en-US" b="1"/>
                        <a:t>Building 3</a:t>
                      </a:r>
                      <a:endParaRPr b="1"/>
                    </a:p>
                  </a:txBody>
                  <a:tcPr marL="91425" marR="91425" marT="91425" marB="91425">
                    <a:solidFill>
                      <a:srgbClr val="93C47D"/>
                    </a:solidFill>
                  </a:tcPr>
                </a:tc>
                <a:tc>
                  <a:txBody>
                    <a:bodyPr/>
                    <a:lstStyle/>
                    <a:p>
                      <a:pPr marL="0" lvl="0" indent="0" algn="l" rtl="0">
                        <a:spcBef>
                          <a:spcPts val="0"/>
                        </a:spcBef>
                        <a:spcAft>
                          <a:spcPts val="0"/>
                        </a:spcAft>
                        <a:buNone/>
                      </a:pPr>
                      <a:r>
                        <a:rPr lang="en-US" b="1"/>
                        <a:t>Building 4</a:t>
                      </a:r>
                      <a:endParaRPr b="1"/>
                    </a:p>
                  </a:txBody>
                  <a:tcPr marL="91425" marR="91425" marT="91425" marB="91425">
                    <a:solidFill>
                      <a:srgbClr val="93C47D"/>
                    </a:solidFill>
                  </a:tcPr>
                </a:tc>
                <a:tc>
                  <a:txBody>
                    <a:bodyPr/>
                    <a:lstStyle/>
                    <a:p>
                      <a:pPr marL="0" lvl="0" indent="0" algn="l" rtl="0">
                        <a:spcBef>
                          <a:spcPts val="0"/>
                        </a:spcBef>
                        <a:spcAft>
                          <a:spcPts val="0"/>
                        </a:spcAft>
                        <a:buNone/>
                      </a:pPr>
                      <a:r>
                        <a:rPr lang="en-US" b="1"/>
                        <a:t>Building 5</a:t>
                      </a:r>
                      <a:endParaRPr b="1"/>
                    </a:p>
                  </a:txBody>
                  <a:tcPr marL="91425" marR="91425" marT="91425" marB="91425">
                    <a:solidFill>
                      <a:srgbClr val="93C47D"/>
                    </a:solidFill>
                  </a:tcPr>
                </a:tc>
                <a:tc>
                  <a:txBody>
                    <a:bodyPr/>
                    <a:lstStyle/>
                    <a:p>
                      <a:pPr marL="0" lvl="0" indent="0" algn="l" rtl="0">
                        <a:spcBef>
                          <a:spcPts val="0"/>
                        </a:spcBef>
                        <a:spcAft>
                          <a:spcPts val="0"/>
                        </a:spcAft>
                        <a:buNone/>
                      </a:pPr>
                      <a:r>
                        <a:rPr lang="en-US" b="1"/>
                        <a:t>Aggregate</a:t>
                      </a:r>
                      <a:endParaRPr b="1"/>
                    </a:p>
                  </a:txBody>
                  <a:tcPr marL="91425" marR="91425" marT="91425" marB="91425">
                    <a:solidFill>
                      <a:srgbClr val="93C47D"/>
                    </a:solidFill>
                  </a:tcPr>
                </a:tc>
                <a:extLst>
                  <a:ext uri="{0D108BD9-81ED-4DB2-BD59-A6C34878D82A}">
                    <a16:rowId xmlns:a16="http://schemas.microsoft.com/office/drawing/2014/main" val="10000"/>
                  </a:ext>
                </a:extLst>
              </a:tr>
              <a:tr h="492375">
                <a:tc>
                  <a:txBody>
                    <a:bodyPr/>
                    <a:lstStyle/>
                    <a:p>
                      <a:pPr marL="0" lvl="0" indent="0" algn="l" rtl="0">
                        <a:spcBef>
                          <a:spcPts val="0"/>
                        </a:spcBef>
                        <a:spcAft>
                          <a:spcPts val="0"/>
                        </a:spcAft>
                        <a:buNone/>
                      </a:pPr>
                      <a:r>
                        <a:rPr lang="en-US" b="1"/>
                        <a:t>XGBOOST</a:t>
                      </a:r>
                      <a:endParaRPr sz="1100" b="1">
                        <a:latin typeface="Times New Roman"/>
                        <a:ea typeface="Times New Roman"/>
                        <a:cs typeface="Times New Roman"/>
                        <a:sym typeface="Times New Roman"/>
                      </a:endParaRPr>
                    </a:p>
                  </a:txBody>
                  <a:tcPr marL="91425" marR="91425" marT="91425" marB="91425">
                    <a:solidFill>
                      <a:srgbClr val="EFEFEF"/>
                    </a:solidFill>
                  </a:tcPr>
                </a:tc>
                <a:tc>
                  <a:txBody>
                    <a:bodyPr/>
                    <a:lstStyle/>
                    <a:p>
                      <a:pPr marL="0" lvl="0" indent="0" algn="r" rtl="0">
                        <a:lnSpc>
                          <a:spcPct val="115000"/>
                        </a:lnSpc>
                        <a:spcBef>
                          <a:spcPts val="0"/>
                        </a:spcBef>
                        <a:spcAft>
                          <a:spcPts val="0"/>
                        </a:spcAft>
                        <a:buNone/>
                      </a:pPr>
                      <a:r>
                        <a:rPr lang="en-US"/>
                        <a:t>41.49</a:t>
                      </a:r>
                      <a:endParaRPr/>
                    </a:p>
                  </a:txBody>
                  <a:tcPr marL="91425" marR="91425" marT="91425" marB="91425">
                    <a:solidFill>
                      <a:srgbClr val="EFEFEF"/>
                    </a:solidFill>
                  </a:tcPr>
                </a:tc>
                <a:tc>
                  <a:txBody>
                    <a:bodyPr/>
                    <a:lstStyle/>
                    <a:p>
                      <a:pPr marL="0" lvl="0" indent="0" algn="r" rtl="0">
                        <a:lnSpc>
                          <a:spcPct val="115000"/>
                        </a:lnSpc>
                        <a:spcBef>
                          <a:spcPts val="0"/>
                        </a:spcBef>
                        <a:spcAft>
                          <a:spcPts val="0"/>
                        </a:spcAft>
                        <a:buNone/>
                      </a:pPr>
                      <a:r>
                        <a:rPr lang="en-US"/>
                        <a:t>45.86</a:t>
                      </a:r>
                      <a:endParaRPr/>
                    </a:p>
                  </a:txBody>
                  <a:tcPr marL="91425" marR="91425" marT="91425" marB="91425">
                    <a:solidFill>
                      <a:srgbClr val="EFEFEF"/>
                    </a:solidFill>
                  </a:tcPr>
                </a:tc>
                <a:tc>
                  <a:txBody>
                    <a:bodyPr/>
                    <a:lstStyle/>
                    <a:p>
                      <a:pPr marL="0" lvl="0" indent="0" algn="r" rtl="0">
                        <a:lnSpc>
                          <a:spcPct val="115000"/>
                        </a:lnSpc>
                        <a:spcBef>
                          <a:spcPts val="0"/>
                        </a:spcBef>
                        <a:spcAft>
                          <a:spcPts val="0"/>
                        </a:spcAft>
                        <a:buNone/>
                      </a:pPr>
                      <a:r>
                        <a:rPr lang="en-US"/>
                        <a:t>29.50</a:t>
                      </a:r>
                      <a:endParaRPr/>
                    </a:p>
                  </a:txBody>
                  <a:tcPr marL="91425" marR="91425" marT="91425" marB="91425">
                    <a:solidFill>
                      <a:srgbClr val="EFEFEF"/>
                    </a:solidFill>
                  </a:tcPr>
                </a:tc>
                <a:tc>
                  <a:txBody>
                    <a:bodyPr/>
                    <a:lstStyle/>
                    <a:p>
                      <a:pPr marL="0" lvl="0" indent="0" algn="r" rtl="0">
                        <a:lnSpc>
                          <a:spcPct val="115000"/>
                        </a:lnSpc>
                        <a:spcBef>
                          <a:spcPts val="0"/>
                        </a:spcBef>
                        <a:spcAft>
                          <a:spcPts val="0"/>
                        </a:spcAft>
                        <a:buNone/>
                      </a:pPr>
                      <a:r>
                        <a:rPr lang="en-US"/>
                        <a:t>31.56</a:t>
                      </a:r>
                      <a:endParaRPr/>
                    </a:p>
                  </a:txBody>
                  <a:tcPr marL="91425" marR="91425" marT="91425" marB="91425">
                    <a:solidFill>
                      <a:srgbClr val="EFEFEF"/>
                    </a:solidFill>
                  </a:tcPr>
                </a:tc>
                <a:tc>
                  <a:txBody>
                    <a:bodyPr/>
                    <a:lstStyle/>
                    <a:p>
                      <a:pPr marL="0" lvl="0" indent="0" algn="r" rtl="0">
                        <a:lnSpc>
                          <a:spcPct val="115000"/>
                        </a:lnSpc>
                        <a:spcBef>
                          <a:spcPts val="0"/>
                        </a:spcBef>
                        <a:spcAft>
                          <a:spcPts val="0"/>
                        </a:spcAft>
                        <a:buNone/>
                      </a:pPr>
                      <a:r>
                        <a:rPr lang="en-US"/>
                        <a:t>35.02</a:t>
                      </a:r>
                      <a:endParaRPr/>
                    </a:p>
                  </a:txBody>
                  <a:tcPr marL="91425" marR="91425" marT="91425" marB="91425">
                    <a:solidFill>
                      <a:srgbClr val="EFEFEF"/>
                    </a:solidFill>
                  </a:tcPr>
                </a:tc>
                <a:tc>
                  <a:txBody>
                    <a:bodyPr/>
                    <a:lstStyle/>
                    <a:p>
                      <a:pPr marL="0" lvl="0" indent="0" algn="r" rtl="0">
                        <a:lnSpc>
                          <a:spcPct val="115000"/>
                        </a:lnSpc>
                        <a:spcBef>
                          <a:spcPts val="0"/>
                        </a:spcBef>
                        <a:spcAft>
                          <a:spcPts val="0"/>
                        </a:spcAft>
                        <a:buNone/>
                      </a:pPr>
                      <a:r>
                        <a:rPr lang="en-US"/>
                        <a:t>36.68</a:t>
                      </a:r>
                      <a:endParaRPr/>
                    </a:p>
                  </a:txBody>
                  <a:tcPr marL="91425" marR="91425" marT="91425" marB="91425">
                    <a:solidFill>
                      <a:srgbClr val="EFEFEF"/>
                    </a:solidFill>
                  </a:tcPr>
                </a:tc>
                <a:extLst>
                  <a:ext uri="{0D108BD9-81ED-4DB2-BD59-A6C34878D82A}">
                    <a16:rowId xmlns:a16="http://schemas.microsoft.com/office/drawing/2014/main" val="10001"/>
                  </a:ext>
                </a:extLst>
              </a:tr>
              <a:tr h="492375">
                <a:tc>
                  <a:txBody>
                    <a:bodyPr/>
                    <a:lstStyle/>
                    <a:p>
                      <a:pPr marL="0" lvl="0" indent="0" algn="l" rtl="0">
                        <a:spcBef>
                          <a:spcPts val="0"/>
                        </a:spcBef>
                        <a:spcAft>
                          <a:spcPts val="0"/>
                        </a:spcAft>
                        <a:buNone/>
                      </a:pPr>
                      <a:r>
                        <a:rPr lang="en-US" b="1"/>
                        <a:t>GRU</a:t>
                      </a:r>
                      <a:endParaRPr sz="1100" b="1">
                        <a:latin typeface="Times New Roman"/>
                        <a:ea typeface="Times New Roman"/>
                        <a:cs typeface="Times New Roman"/>
                        <a:sym typeface="Times New Roman"/>
                      </a:endParaRPr>
                    </a:p>
                  </a:txBody>
                  <a:tcPr marL="91425" marR="91425" marT="91425" marB="91425">
                    <a:solidFill>
                      <a:srgbClr val="D9EAD3"/>
                    </a:solidFill>
                  </a:tcPr>
                </a:tc>
                <a:tc>
                  <a:txBody>
                    <a:bodyPr/>
                    <a:lstStyle/>
                    <a:p>
                      <a:pPr marL="0" lvl="0" indent="0" algn="r" rtl="0">
                        <a:lnSpc>
                          <a:spcPct val="115000"/>
                        </a:lnSpc>
                        <a:spcBef>
                          <a:spcPts val="0"/>
                        </a:spcBef>
                        <a:spcAft>
                          <a:spcPts val="0"/>
                        </a:spcAft>
                        <a:buNone/>
                      </a:pPr>
                      <a:r>
                        <a:rPr lang="en-US"/>
                        <a:t>12.27</a:t>
                      </a:r>
                      <a:endParaRPr/>
                    </a:p>
                  </a:txBody>
                  <a:tcPr marL="91425" marR="91425" marT="91425" marB="91425">
                    <a:solidFill>
                      <a:srgbClr val="D9EAD3"/>
                    </a:solidFill>
                  </a:tcPr>
                </a:tc>
                <a:tc>
                  <a:txBody>
                    <a:bodyPr/>
                    <a:lstStyle/>
                    <a:p>
                      <a:pPr marL="0" lvl="0" indent="0" algn="r" rtl="0">
                        <a:lnSpc>
                          <a:spcPct val="115000"/>
                        </a:lnSpc>
                        <a:spcBef>
                          <a:spcPts val="0"/>
                        </a:spcBef>
                        <a:spcAft>
                          <a:spcPts val="0"/>
                        </a:spcAft>
                        <a:buNone/>
                      </a:pPr>
                      <a:r>
                        <a:rPr lang="en-US"/>
                        <a:t>21.75</a:t>
                      </a:r>
                      <a:endParaRPr/>
                    </a:p>
                  </a:txBody>
                  <a:tcPr marL="91425" marR="91425" marT="91425" marB="91425">
                    <a:solidFill>
                      <a:srgbClr val="D9EAD3"/>
                    </a:solidFill>
                  </a:tcPr>
                </a:tc>
                <a:tc>
                  <a:txBody>
                    <a:bodyPr/>
                    <a:lstStyle/>
                    <a:p>
                      <a:pPr marL="0" lvl="0" indent="0" algn="r" rtl="0">
                        <a:lnSpc>
                          <a:spcPct val="115000"/>
                        </a:lnSpc>
                        <a:spcBef>
                          <a:spcPts val="0"/>
                        </a:spcBef>
                        <a:spcAft>
                          <a:spcPts val="0"/>
                        </a:spcAft>
                        <a:buNone/>
                      </a:pPr>
                      <a:r>
                        <a:rPr lang="en-US"/>
                        <a:t>36.81</a:t>
                      </a:r>
                      <a:endParaRPr/>
                    </a:p>
                  </a:txBody>
                  <a:tcPr marL="91425" marR="91425" marT="91425" marB="91425">
                    <a:solidFill>
                      <a:srgbClr val="D9EAD3"/>
                    </a:solidFill>
                  </a:tcPr>
                </a:tc>
                <a:tc>
                  <a:txBody>
                    <a:bodyPr/>
                    <a:lstStyle/>
                    <a:p>
                      <a:pPr marL="0" lvl="0" indent="0" algn="r" rtl="0">
                        <a:lnSpc>
                          <a:spcPct val="115000"/>
                        </a:lnSpc>
                        <a:spcBef>
                          <a:spcPts val="0"/>
                        </a:spcBef>
                        <a:spcAft>
                          <a:spcPts val="0"/>
                        </a:spcAft>
                        <a:buNone/>
                      </a:pPr>
                      <a:r>
                        <a:rPr lang="en-US"/>
                        <a:t>29.89</a:t>
                      </a:r>
                      <a:endParaRPr/>
                    </a:p>
                  </a:txBody>
                  <a:tcPr marL="91425" marR="91425" marT="91425" marB="91425">
                    <a:solidFill>
                      <a:srgbClr val="D9EAD3"/>
                    </a:solidFill>
                  </a:tcPr>
                </a:tc>
                <a:tc>
                  <a:txBody>
                    <a:bodyPr/>
                    <a:lstStyle/>
                    <a:p>
                      <a:pPr marL="0" lvl="0" indent="0" algn="r" rtl="0">
                        <a:lnSpc>
                          <a:spcPct val="115000"/>
                        </a:lnSpc>
                        <a:spcBef>
                          <a:spcPts val="0"/>
                        </a:spcBef>
                        <a:spcAft>
                          <a:spcPts val="0"/>
                        </a:spcAft>
                        <a:buNone/>
                      </a:pPr>
                      <a:r>
                        <a:rPr lang="en-US"/>
                        <a:t>28.15</a:t>
                      </a:r>
                      <a:endParaRPr/>
                    </a:p>
                  </a:txBody>
                  <a:tcPr marL="91425" marR="91425" marT="91425" marB="91425">
                    <a:solidFill>
                      <a:srgbClr val="D9EAD3"/>
                    </a:solidFill>
                  </a:tcPr>
                </a:tc>
                <a:tc>
                  <a:txBody>
                    <a:bodyPr/>
                    <a:lstStyle/>
                    <a:p>
                      <a:pPr marL="0" lvl="0" indent="0" algn="r" rtl="0">
                        <a:lnSpc>
                          <a:spcPct val="115000"/>
                        </a:lnSpc>
                        <a:spcBef>
                          <a:spcPts val="0"/>
                        </a:spcBef>
                        <a:spcAft>
                          <a:spcPts val="0"/>
                        </a:spcAft>
                        <a:buNone/>
                      </a:pPr>
                      <a:r>
                        <a:rPr lang="en-US"/>
                        <a:t>25.77</a:t>
                      </a:r>
                      <a:endParaRPr/>
                    </a:p>
                  </a:txBody>
                  <a:tcPr marL="91425" marR="91425" marT="91425" marB="91425">
                    <a:solidFill>
                      <a:srgbClr val="D9EAD3"/>
                    </a:solidFill>
                  </a:tcPr>
                </a:tc>
                <a:extLst>
                  <a:ext uri="{0D108BD9-81ED-4DB2-BD59-A6C34878D82A}">
                    <a16:rowId xmlns:a16="http://schemas.microsoft.com/office/drawing/2014/main" val="10002"/>
                  </a:ext>
                </a:extLst>
              </a:tr>
              <a:tr h="492375">
                <a:tc>
                  <a:txBody>
                    <a:bodyPr/>
                    <a:lstStyle/>
                    <a:p>
                      <a:pPr marL="0" lvl="0" indent="0" algn="l" rtl="0">
                        <a:spcBef>
                          <a:spcPts val="0"/>
                        </a:spcBef>
                        <a:spcAft>
                          <a:spcPts val="0"/>
                        </a:spcAft>
                        <a:buNone/>
                      </a:pPr>
                      <a:r>
                        <a:rPr lang="en-US" b="1"/>
                        <a:t>ARIMA</a:t>
                      </a:r>
                      <a:endParaRPr sz="1100" b="1">
                        <a:latin typeface="Times New Roman"/>
                        <a:ea typeface="Times New Roman"/>
                        <a:cs typeface="Times New Roman"/>
                        <a:sym typeface="Times New Roman"/>
                      </a:endParaRPr>
                    </a:p>
                  </a:txBody>
                  <a:tcPr marL="91425" marR="91425" marT="91425" marB="91425">
                    <a:solidFill>
                      <a:srgbClr val="EFEFEF"/>
                    </a:solidFill>
                  </a:tcPr>
                </a:tc>
                <a:tc>
                  <a:txBody>
                    <a:bodyPr/>
                    <a:lstStyle/>
                    <a:p>
                      <a:pPr marL="0" lvl="0" indent="0" algn="r" rtl="0">
                        <a:lnSpc>
                          <a:spcPct val="115000"/>
                        </a:lnSpc>
                        <a:spcBef>
                          <a:spcPts val="0"/>
                        </a:spcBef>
                        <a:spcAft>
                          <a:spcPts val="0"/>
                        </a:spcAft>
                        <a:buNone/>
                      </a:pPr>
                      <a:r>
                        <a:rPr lang="en-US"/>
                        <a:t>32.61</a:t>
                      </a:r>
                      <a:endParaRPr/>
                    </a:p>
                  </a:txBody>
                  <a:tcPr marL="91425" marR="91425" marT="91425" marB="91425">
                    <a:solidFill>
                      <a:srgbClr val="EFEFEF"/>
                    </a:solidFill>
                  </a:tcPr>
                </a:tc>
                <a:tc>
                  <a:txBody>
                    <a:bodyPr/>
                    <a:lstStyle/>
                    <a:p>
                      <a:pPr marL="0" lvl="0" indent="0" algn="r" rtl="0">
                        <a:lnSpc>
                          <a:spcPct val="115000"/>
                        </a:lnSpc>
                        <a:spcBef>
                          <a:spcPts val="0"/>
                        </a:spcBef>
                        <a:spcAft>
                          <a:spcPts val="0"/>
                        </a:spcAft>
                        <a:buNone/>
                      </a:pPr>
                      <a:r>
                        <a:rPr lang="en-US"/>
                        <a:t>45.09</a:t>
                      </a:r>
                      <a:endParaRPr/>
                    </a:p>
                  </a:txBody>
                  <a:tcPr marL="91425" marR="91425" marT="91425" marB="91425">
                    <a:solidFill>
                      <a:srgbClr val="EFEFEF"/>
                    </a:solidFill>
                  </a:tcPr>
                </a:tc>
                <a:tc>
                  <a:txBody>
                    <a:bodyPr/>
                    <a:lstStyle/>
                    <a:p>
                      <a:pPr marL="0" lvl="0" indent="0" algn="r" rtl="0">
                        <a:lnSpc>
                          <a:spcPct val="115000"/>
                        </a:lnSpc>
                        <a:spcBef>
                          <a:spcPts val="0"/>
                        </a:spcBef>
                        <a:spcAft>
                          <a:spcPts val="0"/>
                        </a:spcAft>
                        <a:buNone/>
                      </a:pPr>
                      <a:r>
                        <a:rPr lang="en-US"/>
                        <a:t>25.38</a:t>
                      </a:r>
                      <a:endParaRPr/>
                    </a:p>
                  </a:txBody>
                  <a:tcPr marL="91425" marR="91425" marT="91425" marB="91425">
                    <a:solidFill>
                      <a:srgbClr val="EFEFEF"/>
                    </a:solidFill>
                  </a:tcPr>
                </a:tc>
                <a:tc>
                  <a:txBody>
                    <a:bodyPr/>
                    <a:lstStyle/>
                    <a:p>
                      <a:pPr marL="0" lvl="0" indent="0" algn="r" rtl="0">
                        <a:lnSpc>
                          <a:spcPct val="115000"/>
                        </a:lnSpc>
                        <a:spcBef>
                          <a:spcPts val="0"/>
                        </a:spcBef>
                        <a:spcAft>
                          <a:spcPts val="0"/>
                        </a:spcAft>
                        <a:buNone/>
                      </a:pPr>
                      <a:r>
                        <a:rPr lang="en-US"/>
                        <a:t>35.85</a:t>
                      </a:r>
                      <a:endParaRPr/>
                    </a:p>
                  </a:txBody>
                  <a:tcPr marL="91425" marR="91425" marT="91425" marB="91425">
                    <a:solidFill>
                      <a:srgbClr val="EFEFEF"/>
                    </a:solidFill>
                  </a:tcPr>
                </a:tc>
                <a:tc>
                  <a:txBody>
                    <a:bodyPr/>
                    <a:lstStyle/>
                    <a:p>
                      <a:pPr marL="0" lvl="0" indent="0" algn="r" rtl="0">
                        <a:lnSpc>
                          <a:spcPct val="115000"/>
                        </a:lnSpc>
                        <a:spcBef>
                          <a:spcPts val="0"/>
                        </a:spcBef>
                        <a:spcAft>
                          <a:spcPts val="0"/>
                        </a:spcAft>
                        <a:buNone/>
                      </a:pPr>
                      <a:r>
                        <a:rPr lang="en-US"/>
                        <a:t>38.80</a:t>
                      </a:r>
                      <a:endParaRPr/>
                    </a:p>
                  </a:txBody>
                  <a:tcPr marL="91425" marR="91425" marT="91425" marB="91425">
                    <a:solidFill>
                      <a:srgbClr val="EFEFEF"/>
                    </a:solidFill>
                  </a:tcPr>
                </a:tc>
                <a:tc>
                  <a:txBody>
                    <a:bodyPr/>
                    <a:lstStyle/>
                    <a:p>
                      <a:pPr marL="0" lvl="0" indent="0" algn="r" rtl="0">
                        <a:lnSpc>
                          <a:spcPct val="115000"/>
                        </a:lnSpc>
                        <a:spcBef>
                          <a:spcPts val="0"/>
                        </a:spcBef>
                        <a:spcAft>
                          <a:spcPts val="0"/>
                        </a:spcAft>
                        <a:buNone/>
                      </a:pPr>
                      <a:r>
                        <a:rPr lang="en-US"/>
                        <a:t>35.55</a:t>
                      </a:r>
                      <a:endParaRPr/>
                    </a:p>
                  </a:txBody>
                  <a:tcPr marL="91425" marR="91425" marT="91425" marB="91425">
                    <a:solidFill>
                      <a:srgbClr val="EFEFEF"/>
                    </a:solidFill>
                  </a:tcPr>
                </a:tc>
                <a:extLst>
                  <a:ext uri="{0D108BD9-81ED-4DB2-BD59-A6C34878D82A}">
                    <a16:rowId xmlns:a16="http://schemas.microsoft.com/office/drawing/2014/main" val="10003"/>
                  </a:ext>
                </a:extLst>
              </a:tr>
              <a:tr h="492375">
                <a:tc>
                  <a:txBody>
                    <a:bodyPr/>
                    <a:lstStyle/>
                    <a:p>
                      <a:pPr marL="0" lvl="0" indent="0" algn="l" rtl="0">
                        <a:spcBef>
                          <a:spcPts val="0"/>
                        </a:spcBef>
                        <a:spcAft>
                          <a:spcPts val="0"/>
                        </a:spcAft>
                        <a:buNone/>
                      </a:pPr>
                      <a:r>
                        <a:rPr lang="en-US" b="1"/>
                        <a:t>Stacked</a:t>
                      </a:r>
                      <a:endParaRPr b="1"/>
                    </a:p>
                  </a:txBody>
                  <a:tcPr marL="91425" marR="91425" marT="91425" marB="91425">
                    <a:solidFill>
                      <a:srgbClr val="D9EAD3"/>
                    </a:solidFill>
                  </a:tcPr>
                </a:tc>
                <a:tc>
                  <a:txBody>
                    <a:bodyPr/>
                    <a:lstStyle/>
                    <a:p>
                      <a:pPr marL="0" lvl="0" indent="0" algn="r" rtl="0">
                        <a:lnSpc>
                          <a:spcPct val="115000"/>
                        </a:lnSpc>
                        <a:spcBef>
                          <a:spcPts val="0"/>
                        </a:spcBef>
                        <a:spcAft>
                          <a:spcPts val="0"/>
                        </a:spcAft>
                        <a:buNone/>
                      </a:pPr>
                      <a:r>
                        <a:rPr lang="en-US"/>
                        <a:t>12.58</a:t>
                      </a:r>
                      <a:endParaRPr/>
                    </a:p>
                  </a:txBody>
                  <a:tcPr marL="91425" marR="91425" marT="91425" marB="91425">
                    <a:solidFill>
                      <a:srgbClr val="D9EAD3"/>
                    </a:solidFill>
                  </a:tcPr>
                </a:tc>
                <a:tc>
                  <a:txBody>
                    <a:bodyPr/>
                    <a:lstStyle/>
                    <a:p>
                      <a:pPr marL="0" lvl="0" indent="0" algn="r" rtl="0">
                        <a:lnSpc>
                          <a:spcPct val="115000"/>
                        </a:lnSpc>
                        <a:spcBef>
                          <a:spcPts val="0"/>
                        </a:spcBef>
                        <a:spcAft>
                          <a:spcPts val="0"/>
                        </a:spcAft>
                        <a:buNone/>
                      </a:pPr>
                      <a:r>
                        <a:rPr lang="en-US"/>
                        <a:t>21.28</a:t>
                      </a:r>
                      <a:endParaRPr/>
                    </a:p>
                  </a:txBody>
                  <a:tcPr marL="91425" marR="91425" marT="91425" marB="91425">
                    <a:solidFill>
                      <a:srgbClr val="D9EAD3"/>
                    </a:solidFill>
                  </a:tcPr>
                </a:tc>
                <a:tc>
                  <a:txBody>
                    <a:bodyPr/>
                    <a:lstStyle/>
                    <a:p>
                      <a:pPr marL="0" lvl="0" indent="0" algn="r" rtl="0">
                        <a:lnSpc>
                          <a:spcPct val="115000"/>
                        </a:lnSpc>
                        <a:spcBef>
                          <a:spcPts val="0"/>
                        </a:spcBef>
                        <a:spcAft>
                          <a:spcPts val="0"/>
                        </a:spcAft>
                        <a:buNone/>
                      </a:pPr>
                      <a:r>
                        <a:rPr lang="en-US"/>
                        <a:t>29.75</a:t>
                      </a:r>
                      <a:endParaRPr/>
                    </a:p>
                  </a:txBody>
                  <a:tcPr marL="91425" marR="91425" marT="91425" marB="91425">
                    <a:solidFill>
                      <a:srgbClr val="D9EAD3"/>
                    </a:solidFill>
                  </a:tcPr>
                </a:tc>
                <a:tc>
                  <a:txBody>
                    <a:bodyPr/>
                    <a:lstStyle/>
                    <a:p>
                      <a:pPr marL="0" lvl="0" indent="0" algn="r" rtl="0">
                        <a:lnSpc>
                          <a:spcPct val="115000"/>
                        </a:lnSpc>
                        <a:spcBef>
                          <a:spcPts val="0"/>
                        </a:spcBef>
                        <a:spcAft>
                          <a:spcPts val="0"/>
                        </a:spcAft>
                        <a:buNone/>
                      </a:pPr>
                      <a:r>
                        <a:rPr lang="en-US"/>
                        <a:t>19.9</a:t>
                      </a:r>
                      <a:endParaRPr/>
                    </a:p>
                  </a:txBody>
                  <a:tcPr marL="91425" marR="91425" marT="91425" marB="91425">
                    <a:solidFill>
                      <a:srgbClr val="D9EAD3"/>
                    </a:solidFill>
                  </a:tcPr>
                </a:tc>
                <a:tc>
                  <a:txBody>
                    <a:bodyPr/>
                    <a:lstStyle/>
                    <a:p>
                      <a:pPr marL="0" lvl="0" indent="0" algn="r" rtl="0">
                        <a:lnSpc>
                          <a:spcPct val="115000"/>
                        </a:lnSpc>
                        <a:spcBef>
                          <a:spcPts val="0"/>
                        </a:spcBef>
                        <a:spcAft>
                          <a:spcPts val="0"/>
                        </a:spcAft>
                        <a:buNone/>
                      </a:pPr>
                      <a:r>
                        <a:rPr lang="en-US"/>
                        <a:t>25.28</a:t>
                      </a:r>
                      <a:endParaRPr/>
                    </a:p>
                  </a:txBody>
                  <a:tcPr marL="91425" marR="91425" marT="91425" marB="91425">
                    <a:solidFill>
                      <a:srgbClr val="D9EAD3"/>
                    </a:solidFill>
                  </a:tcPr>
                </a:tc>
                <a:tc>
                  <a:txBody>
                    <a:bodyPr/>
                    <a:lstStyle/>
                    <a:p>
                      <a:pPr marL="0" lvl="0" indent="0" algn="r" rtl="0">
                        <a:lnSpc>
                          <a:spcPct val="115000"/>
                        </a:lnSpc>
                        <a:spcBef>
                          <a:spcPts val="0"/>
                        </a:spcBef>
                        <a:spcAft>
                          <a:spcPts val="0"/>
                        </a:spcAft>
                        <a:buNone/>
                      </a:pPr>
                      <a:r>
                        <a:rPr lang="en-US"/>
                        <a:t>21.758</a:t>
                      </a:r>
                      <a:endParaRPr/>
                    </a:p>
                  </a:txBody>
                  <a:tcPr marL="91425" marR="91425" marT="91425" marB="91425">
                    <a:solidFill>
                      <a:srgbClr val="D9EAD3"/>
                    </a:solidFill>
                  </a:tcPr>
                </a:tc>
                <a:extLst>
                  <a:ext uri="{0D108BD9-81ED-4DB2-BD59-A6C34878D82A}">
                    <a16:rowId xmlns:a16="http://schemas.microsoft.com/office/drawing/2014/main" val="10004"/>
                  </a:ext>
                </a:extLst>
              </a:tr>
              <a:tr h="420675">
                <a:tc>
                  <a:txBody>
                    <a:bodyPr/>
                    <a:lstStyle/>
                    <a:p>
                      <a:pPr marL="0" lvl="0" indent="0" algn="l" rtl="0">
                        <a:spcBef>
                          <a:spcPts val="0"/>
                        </a:spcBef>
                        <a:spcAft>
                          <a:spcPts val="0"/>
                        </a:spcAft>
                        <a:buNone/>
                      </a:pPr>
                      <a:r>
                        <a:rPr lang="en-US" b="1"/>
                        <a:t>Improvement from GRU</a:t>
                      </a:r>
                      <a:endParaRPr b="1"/>
                    </a:p>
                  </a:txBody>
                  <a:tcPr marL="91425" marR="91425" marT="91425" marB="91425">
                    <a:solidFill>
                      <a:srgbClr val="EFEFEF"/>
                    </a:solidFill>
                  </a:tcPr>
                </a:tc>
                <a:tc>
                  <a:txBody>
                    <a:bodyPr/>
                    <a:lstStyle/>
                    <a:p>
                      <a:pPr marL="0" lvl="0" indent="0" algn="r" rtl="0">
                        <a:lnSpc>
                          <a:spcPct val="115000"/>
                        </a:lnSpc>
                        <a:spcBef>
                          <a:spcPts val="0"/>
                        </a:spcBef>
                        <a:spcAft>
                          <a:spcPts val="0"/>
                        </a:spcAft>
                        <a:buNone/>
                      </a:pPr>
                      <a:r>
                        <a:rPr lang="en-US" b="1"/>
                        <a:t>-2.52%</a:t>
                      </a:r>
                      <a:endParaRPr b="1"/>
                    </a:p>
                  </a:txBody>
                  <a:tcPr marL="91425" marR="91425" marT="91425" marB="91425">
                    <a:solidFill>
                      <a:srgbClr val="EFEFEF"/>
                    </a:solidFill>
                  </a:tcPr>
                </a:tc>
                <a:tc>
                  <a:txBody>
                    <a:bodyPr/>
                    <a:lstStyle/>
                    <a:p>
                      <a:pPr marL="0" lvl="0" indent="0" algn="r" rtl="0">
                        <a:lnSpc>
                          <a:spcPct val="115000"/>
                        </a:lnSpc>
                        <a:spcBef>
                          <a:spcPts val="0"/>
                        </a:spcBef>
                        <a:spcAft>
                          <a:spcPts val="0"/>
                        </a:spcAft>
                        <a:buNone/>
                      </a:pPr>
                      <a:r>
                        <a:rPr lang="en-US" b="1"/>
                        <a:t>2.16%</a:t>
                      </a:r>
                      <a:endParaRPr b="1"/>
                    </a:p>
                  </a:txBody>
                  <a:tcPr marL="91425" marR="91425" marT="91425" marB="91425">
                    <a:solidFill>
                      <a:srgbClr val="EFEFEF"/>
                    </a:solidFill>
                  </a:tcPr>
                </a:tc>
                <a:tc>
                  <a:txBody>
                    <a:bodyPr/>
                    <a:lstStyle/>
                    <a:p>
                      <a:pPr marL="0" lvl="0" indent="0" algn="r" rtl="0">
                        <a:lnSpc>
                          <a:spcPct val="115000"/>
                        </a:lnSpc>
                        <a:spcBef>
                          <a:spcPts val="0"/>
                        </a:spcBef>
                        <a:spcAft>
                          <a:spcPts val="0"/>
                        </a:spcAft>
                        <a:buNone/>
                      </a:pPr>
                      <a:r>
                        <a:rPr lang="en-US" b="1"/>
                        <a:t>19.17%</a:t>
                      </a:r>
                      <a:endParaRPr b="1"/>
                    </a:p>
                  </a:txBody>
                  <a:tcPr marL="91425" marR="91425" marT="91425" marB="91425">
                    <a:solidFill>
                      <a:srgbClr val="EFEFEF"/>
                    </a:solidFill>
                  </a:tcPr>
                </a:tc>
                <a:tc>
                  <a:txBody>
                    <a:bodyPr/>
                    <a:lstStyle/>
                    <a:p>
                      <a:pPr marL="0" lvl="0" indent="0" algn="r" rtl="0">
                        <a:lnSpc>
                          <a:spcPct val="115000"/>
                        </a:lnSpc>
                        <a:spcBef>
                          <a:spcPts val="0"/>
                        </a:spcBef>
                        <a:spcAft>
                          <a:spcPts val="0"/>
                        </a:spcAft>
                        <a:buNone/>
                      </a:pPr>
                      <a:r>
                        <a:rPr lang="en-US" b="1"/>
                        <a:t>33.42%</a:t>
                      </a:r>
                      <a:endParaRPr b="1"/>
                    </a:p>
                  </a:txBody>
                  <a:tcPr marL="91425" marR="91425" marT="91425" marB="91425">
                    <a:solidFill>
                      <a:srgbClr val="EFEFEF"/>
                    </a:solidFill>
                  </a:tcPr>
                </a:tc>
                <a:tc>
                  <a:txBody>
                    <a:bodyPr/>
                    <a:lstStyle/>
                    <a:p>
                      <a:pPr marL="0" lvl="0" indent="0" algn="r" rtl="0">
                        <a:lnSpc>
                          <a:spcPct val="115000"/>
                        </a:lnSpc>
                        <a:spcBef>
                          <a:spcPts val="0"/>
                        </a:spcBef>
                        <a:spcAft>
                          <a:spcPts val="0"/>
                        </a:spcAft>
                        <a:buNone/>
                      </a:pPr>
                      <a:r>
                        <a:rPr lang="en-US" b="1"/>
                        <a:t>10.19%</a:t>
                      </a:r>
                      <a:endParaRPr b="1"/>
                    </a:p>
                  </a:txBody>
                  <a:tcPr marL="91425" marR="91425" marT="91425" marB="91425">
                    <a:solidFill>
                      <a:srgbClr val="EFEFEF"/>
                    </a:solidFill>
                  </a:tcPr>
                </a:tc>
                <a:tc>
                  <a:txBody>
                    <a:bodyPr/>
                    <a:lstStyle/>
                    <a:p>
                      <a:pPr marL="0" lvl="0" indent="0" algn="r" rtl="0">
                        <a:lnSpc>
                          <a:spcPct val="115000"/>
                        </a:lnSpc>
                        <a:spcBef>
                          <a:spcPts val="0"/>
                        </a:spcBef>
                        <a:spcAft>
                          <a:spcPts val="0"/>
                        </a:spcAft>
                        <a:buNone/>
                      </a:pPr>
                      <a:r>
                        <a:rPr lang="en-US" b="1"/>
                        <a:t>15.58%</a:t>
                      </a:r>
                      <a:endParaRPr b="1"/>
                    </a:p>
                  </a:txBody>
                  <a:tcPr marL="91425" marR="91425" marT="91425" marB="91425">
                    <a:solidFill>
                      <a:srgbClr val="EFEFEF"/>
                    </a:solidFill>
                  </a:tcPr>
                </a:tc>
                <a:extLst>
                  <a:ext uri="{0D108BD9-81ED-4DB2-BD59-A6C34878D82A}">
                    <a16:rowId xmlns:a16="http://schemas.microsoft.com/office/drawing/2014/main" val="10005"/>
                  </a:ext>
                </a:extLst>
              </a:tr>
              <a:tr h="433850">
                <a:tc>
                  <a:txBody>
                    <a:bodyPr/>
                    <a:lstStyle/>
                    <a:p>
                      <a:pPr marL="0" lvl="0" indent="0" algn="l" rtl="0">
                        <a:spcBef>
                          <a:spcPts val="0"/>
                        </a:spcBef>
                        <a:spcAft>
                          <a:spcPts val="0"/>
                        </a:spcAft>
                        <a:buClr>
                          <a:schemeClr val="dk1"/>
                        </a:buClr>
                        <a:buSzPts val="1100"/>
                        <a:buFont typeface="Arial"/>
                        <a:buNone/>
                      </a:pPr>
                      <a:r>
                        <a:rPr lang="en-US" b="1">
                          <a:solidFill>
                            <a:schemeClr val="dk1"/>
                          </a:solidFill>
                        </a:rPr>
                        <a:t>Improvement from ARIMA</a:t>
                      </a:r>
                      <a:endParaRPr b="1"/>
                    </a:p>
                  </a:txBody>
                  <a:tcPr marL="91425" marR="91425" marT="91425" marB="91425">
                    <a:solidFill>
                      <a:srgbClr val="D9EAD3"/>
                    </a:solidFill>
                  </a:tcPr>
                </a:tc>
                <a:tc>
                  <a:txBody>
                    <a:bodyPr/>
                    <a:lstStyle/>
                    <a:p>
                      <a:pPr marL="0" lvl="0" indent="0" algn="r" rtl="0">
                        <a:lnSpc>
                          <a:spcPct val="115000"/>
                        </a:lnSpc>
                        <a:spcBef>
                          <a:spcPts val="0"/>
                        </a:spcBef>
                        <a:spcAft>
                          <a:spcPts val="0"/>
                        </a:spcAft>
                        <a:buNone/>
                      </a:pPr>
                      <a:r>
                        <a:rPr lang="en-US" b="1"/>
                        <a:t>61.43%</a:t>
                      </a:r>
                      <a:endParaRPr b="1"/>
                    </a:p>
                  </a:txBody>
                  <a:tcPr marL="91425" marR="91425" marT="91425" marB="91425">
                    <a:solidFill>
                      <a:srgbClr val="D9EAD3"/>
                    </a:solidFill>
                  </a:tcPr>
                </a:tc>
                <a:tc>
                  <a:txBody>
                    <a:bodyPr/>
                    <a:lstStyle/>
                    <a:p>
                      <a:pPr marL="0" lvl="0" indent="0" algn="r" rtl="0">
                        <a:lnSpc>
                          <a:spcPct val="115000"/>
                        </a:lnSpc>
                        <a:spcBef>
                          <a:spcPts val="0"/>
                        </a:spcBef>
                        <a:spcAft>
                          <a:spcPts val="0"/>
                        </a:spcAft>
                        <a:buNone/>
                      </a:pPr>
                      <a:r>
                        <a:rPr lang="en-US" b="1"/>
                        <a:t>52.81%</a:t>
                      </a:r>
                      <a:endParaRPr b="1"/>
                    </a:p>
                  </a:txBody>
                  <a:tcPr marL="91425" marR="91425" marT="91425" marB="91425">
                    <a:solidFill>
                      <a:srgbClr val="D9EAD3"/>
                    </a:solidFill>
                  </a:tcPr>
                </a:tc>
                <a:tc>
                  <a:txBody>
                    <a:bodyPr/>
                    <a:lstStyle/>
                    <a:p>
                      <a:pPr marL="0" lvl="0" indent="0" algn="r" rtl="0">
                        <a:lnSpc>
                          <a:spcPct val="115000"/>
                        </a:lnSpc>
                        <a:spcBef>
                          <a:spcPts val="0"/>
                        </a:spcBef>
                        <a:spcAft>
                          <a:spcPts val="0"/>
                        </a:spcAft>
                        <a:buNone/>
                      </a:pPr>
                      <a:r>
                        <a:rPr lang="en-US" b="1"/>
                        <a:t>-17.21%</a:t>
                      </a:r>
                      <a:endParaRPr b="1"/>
                    </a:p>
                  </a:txBody>
                  <a:tcPr marL="91425" marR="91425" marT="91425" marB="91425">
                    <a:solidFill>
                      <a:srgbClr val="D9EAD3"/>
                    </a:solidFill>
                  </a:tcPr>
                </a:tc>
                <a:tc>
                  <a:txBody>
                    <a:bodyPr/>
                    <a:lstStyle/>
                    <a:p>
                      <a:pPr marL="0" lvl="0" indent="0" algn="r" rtl="0">
                        <a:lnSpc>
                          <a:spcPct val="115000"/>
                        </a:lnSpc>
                        <a:spcBef>
                          <a:spcPts val="0"/>
                        </a:spcBef>
                        <a:spcAft>
                          <a:spcPts val="0"/>
                        </a:spcAft>
                        <a:buNone/>
                      </a:pPr>
                      <a:r>
                        <a:rPr lang="en-US" b="1"/>
                        <a:t>44.49%</a:t>
                      </a:r>
                      <a:endParaRPr b="1"/>
                    </a:p>
                  </a:txBody>
                  <a:tcPr marL="91425" marR="91425" marT="91425" marB="91425">
                    <a:solidFill>
                      <a:srgbClr val="D9EAD3"/>
                    </a:solidFill>
                  </a:tcPr>
                </a:tc>
                <a:tc>
                  <a:txBody>
                    <a:bodyPr/>
                    <a:lstStyle/>
                    <a:p>
                      <a:pPr marL="0" lvl="0" indent="0" algn="r" rtl="0">
                        <a:lnSpc>
                          <a:spcPct val="115000"/>
                        </a:lnSpc>
                        <a:spcBef>
                          <a:spcPts val="0"/>
                        </a:spcBef>
                        <a:spcAft>
                          <a:spcPts val="0"/>
                        </a:spcAft>
                        <a:buNone/>
                      </a:pPr>
                      <a:r>
                        <a:rPr lang="en-US" b="1"/>
                        <a:t>34.85%</a:t>
                      </a:r>
                      <a:endParaRPr b="1"/>
                    </a:p>
                  </a:txBody>
                  <a:tcPr marL="91425" marR="91425" marT="91425" marB="91425">
                    <a:solidFill>
                      <a:srgbClr val="D9EAD3"/>
                    </a:solidFill>
                  </a:tcPr>
                </a:tc>
                <a:tc>
                  <a:txBody>
                    <a:bodyPr/>
                    <a:lstStyle/>
                    <a:p>
                      <a:pPr marL="0" lvl="0" indent="0" algn="r" rtl="0">
                        <a:lnSpc>
                          <a:spcPct val="115000"/>
                        </a:lnSpc>
                        <a:spcBef>
                          <a:spcPts val="0"/>
                        </a:spcBef>
                        <a:spcAft>
                          <a:spcPts val="0"/>
                        </a:spcAft>
                        <a:buNone/>
                      </a:pPr>
                      <a:r>
                        <a:rPr lang="en-US" b="1"/>
                        <a:t>38.79%</a:t>
                      </a:r>
                      <a:endParaRPr b="1"/>
                    </a:p>
                  </a:txBody>
                  <a:tcPr marL="91425" marR="91425" marT="91425" marB="91425">
                    <a:solidFill>
                      <a:srgbClr val="D9EAD3"/>
                    </a:solidFill>
                  </a:tcPr>
                </a:tc>
                <a:extLst>
                  <a:ext uri="{0D108BD9-81ED-4DB2-BD59-A6C34878D82A}">
                    <a16:rowId xmlns:a16="http://schemas.microsoft.com/office/drawing/2014/main" val="10006"/>
                  </a:ext>
                </a:extLst>
              </a:tr>
            </a:tbl>
          </a:graphicData>
        </a:graphic>
      </p:graphicFrame>
      <p:sp>
        <p:nvSpPr>
          <p:cNvPr id="773" name="Google Shape;773;p80"/>
          <p:cNvSpPr txBox="1"/>
          <p:nvPr/>
        </p:nvSpPr>
        <p:spPr>
          <a:xfrm>
            <a:off x="913050" y="5161825"/>
            <a:ext cx="10725900" cy="123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Cell(i,j) where 2≤i≤7, 2≤j≤5 represents evaluation metric score</a:t>
            </a:r>
            <a:endParaRPr/>
          </a:p>
          <a:p>
            <a:pPr marL="0" lvl="0" indent="0" algn="l" rtl="0">
              <a:spcBef>
                <a:spcPts val="0"/>
              </a:spcBef>
              <a:spcAft>
                <a:spcPts val="0"/>
              </a:spcAft>
              <a:buNone/>
            </a:pPr>
            <a:r>
              <a:rPr lang="en-US">
                <a:solidFill>
                  <a:schemeClr val="dk1"/>
                </a:solidFill>
              </a:rPr>
              <a:t>Cell(i,j) where 2≤i≤7, 6≤j≤7 represents % improvement in evaluation metric score after stacking </a:t>
            </a: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57"/>
          <p:cNvSpPr txBox="1"/>
          <p:nvPr/>
        </p:nvSpPr>
        <p:spPr>
          <a:xfrm>
            <a:off x="3678000" y="66325"/>
            <a:ext cx="6839400" cy="55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a:solidFill>
                  <a:srgbClr val="38761D"/>
                </a:solidFill>
              </a:rPr>
              <a:t>Understanding the Data &amp; Problem Statement</a:t>
            </a:r>
            <a:endParaRPr sz="2400" b="1">
              <a:solidFill>
                <a:srgbClr val="38761D"/>
              </a:solidFill>
            </a:endParaRPr>
          </a:p>
        </p:txBody>
      </p:sp>
      <p:sp>
        <p:nvSpPr>
          <p:cNvPr id="303" name="Google Shape;303;p57"/>
          <p:cNvSpPr txBox="1"/>
          <p:nvPr/>
        </p:nvSpPr>
        <p:spPr>
          <a:xfrm rot="10800000" flipH="1">
            <a:off x="3394650" y="6619046"/>
            <a:ext cx="7406100" cy="20700"/>
          </a:xfrm>
          <a:prstGeom prst="rect">
            <a:avLst/>
          </a:prstGeom>
          <a:solidFill>
            <a:srgbClr val="38761D"/>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cxnSp>
        <p:nvCxnSpPr>
          <p:cNvPr id="304" name="Google Shape;304;p57"/>
          <p:cNvCxnSpPr/>
          <p:nvPr/>
        </p:nvCxnSpPr>
        <p:spPr>
          <a:xfrm>
            <a:off x="2044425" y="624025"/>
            <a:ext cx="10013400" cy="0"/>
          </a:xfrm>
          <a:prstGeom prst="straightConnector1">
            <a:avLst/>
          </a:prstGeom>
          <a:noFill/>
          <a:ln w="19050" cap="flat" cmpd="sng">
            <a:solidFill>
              <a:srgbClr val="38761D"/>
            </a:solidFill>
            <a:prstDash val="solid"/>
            <a:round/>
            <a:headEnd type="none" w="med" len="med"/>
            <a:tailEnd type="none" w="med" len="med"/>
          </a:ln>
        </p:spPr>
      </p:cxnSp>
      <p:pic>
        <p:nvPicPr>
          <p:cNvPr id="305" name="Google Shape;305;p57"/>
          <p:cNvPicPr preferRelativeResize="0"/>
          <p:nvPr/>
        </p:nvPicPr>
        <p:blipFill>
          <a:blip r:embed="rId3">
            <a:alphaModFix/>
          </a:blip>
          <a:stretch>
            <a:fillRect/>
          </a:stretch>
        </p:blipFill>
        <p:spPr>
          <a:xfrm>
            <a:off x="2350675" y="1640426"/>
            <a:ext cx="512696" cy="527523"/>
          </a:xfrm>
          <a:prstGeom prst="rect">
            <a:avLst/>
          </a:prstGeom>
          <a:noFill/>
          <a:ln>
            <a:noFill/>
          </a:ln>
        </p:spPr>
      </p:pic>
      <p:pic>
        <p:nvPicPr>
          <p:cNvPr id="306" name="Google Shape;306;p57"/>
          <p:cNvPicPr preferRelativeResize="0"/>
          <p:nvPr/>
        </p:nvPicPr>
        <p:blipFill>
          <a:blip r:embed="rId3">
            <a:alphaModFix/>
          </a:blip>
          <a:stretch>
            <a:fillRect/>
          </a:stretch>
        </p:blipFill>
        <p:spPr>
          <a:xfrm>
            <a:off x="2838228" y="999136"/>
            <a:ext cx="512696" cy="527523"/>
          </a:xfrm>
          <a:prstGeom prst="rect">
            <a:avLst/>
          </a:prstGeom>
          <a:noFill/>
          <a:ln>
            <a:noFill/>
          </a:ln>
        </p:spPr>
      </p:pic>
      <p:pic>
        <p:nvPicPr>
          <p:cNvPr id="307" name="Google Shape;307;p57"/>
          <p:cNvPicPr preferRelativeResize="0"/>
          <p:nvPr/>
        </p:nvPicPr>
        <p:blipFill>
          <a:blip r:embed="rId3">
            <a:alphaModFix/>
          </a:blip>
          <a:stretch>
            <a:fillRect/>
          </a:stretch>
        </p:blipFill>
        <p:spPr>
          <a:xfrm>
            <a:off x="2350675" y="999124"/>
            <a:ext cx="512696" cy="527523"/>
          </a:xfrm>
          <a:prstGeom prst="rect">
            <a:avLst/>
          </a:prstGeom>
          <a:noFill/>
          <a:ln>
            <a:noFill/>
          </a:ln>
        </p:spPr>
      </p:pic>
      <p:pic>
        <p:nvPicPr>
          <p:cNvPr id="308" name="Google Shape;308;p57"/>
          <p:cNvPicPr preferRelativeResize="0"/>
          <p:nvPr/>
        </p:nvPicPr>
        <p:blipFill>
          <a:blip r:embed="rId3">
            <a:alphaModFix/>
          </a:blip>
          <a:stretch>
            <a:fillRect/>
          </a:stretch>
        </p:blipFill>
        <p:spPr>
          <a:xfrm>
            <a:off x="2838228" y="1640426"/>
            <a:ext cx="512696" cy="527523"/>
          </a:xfrm>
          <a:prstGeom prst="rect">
            <a:avLst/>
          </a:prstGeom>
          <a:noFill/>
          <a:ln>
            <a:noFill/>
          </a:ln>
        </p:spPr>
      </p:pic>
      <p:pic>
        <p:nvPicPr>
          <p:cNvPr id="309" name="Google Shape;309;p57"/>
          <p:cNvPicPr preferRelativeResize="0"/>
          <p:nvPr/>
        </p:nvPicPr>
        <p:blipFill>
          <a:blip r:embed="rId3">
            <a:alphaModFix/>
          </a:blip>
          <a:stretch>
            <a:fillRect/>
          </a:stretch>
        </p:blipFill>
        <p:spPr>
          <a:xfrm>
            <a:off x="3316129" y="1291984"/>
            <a:ext cx="512696" cy="527523"/>
          </a:xfrm>
          <a:prstGeom prst="rect">
            <a:avLst/>
          </a:prstGeom>
          <a:noFill/>
          <a:ln>
            <a:noFill/>
          </a:ln>
        </p:spPr>
      </p:pic>
      <p:pic>
        <p:nvPicPr>
          <p:cNvPr id="310" name="Google Shape;310;p57"/>
          <p:cNvPicPr preferRelativeResize="0"/>
          <p:nvPr/>
        </p:nvPicPr>
        <p:blipFill>
          <a:blip r:embed="rId4">
            <a:alphaModFix/>
          </a:blip>
          <a:stretch>
            <a:fillRect/>
          </a:stretch>
        </p:blipFill>
        <p:spPr>
          <a:xfrm>
            <a:off x="4817810" y="1553313"/>
            <a:ext cx="572019" cy="630312"/>
          </a:xfrm>
          <a:prstGeom prst="rect">
            <a:avLst/>
          </a:prstGeom>
          <a:noFill/>
          <a:ln>
            <a:noFill/>
          </a:ln>
        </p:spPr>
      </p:pic>
      <p:pic>
        <p:nvPicPr>
          <p:cNvPr id="311" name="Google Shape;311;p57"/>
          <p:cNvPicPr preferRelativeResize="0"/>
          <p:nvPr/>
        </p:nvPicPr>
        <p:blipFill>
          <a:blip r:embed="rId4">
            <a:alphaModFix/>
          </a:blip>
          <a:stretch>
            <a:fillRect/>
          </a:stretch>
        </p:blipFill>
        <p:spPr>
          <a:xfrm>
            <a:off x="5156400" y="905525"/>
            <a:ext cx="676003" cy="744900"/>
          </a:xfrm>
          <a:prstGeom prst="rect">
            <a:avLst/>
          </a:prstGeom>
          <a:noFill/>
          <a:ln>
            <a:noFill/>
          </a:ln>
        </p:spPr>
      </p:pic>
      <p:pic>
        <p:nvPicPr>
          <p:cNvPr id="312" name="Google Shape;312;p57"/>
          <p:cNvPicPr preferRelativeResize="0"/>
          <p:nvPr/>
        </p:nvPicPr>
        <p:blipFill>
          <a:blip r:embed="rId4">
            <a:alphaModFix/>
          </a:blip>
          <a:stretch>
            <a:fillRect/>
          </a:stretch>
        </p:blipFill>
        <p:spPr>
          <a:xfrm>
            <a:off x="5542578" y="1553313"/>
            <a:ext cx="572019" cy="630312"/>
          </a:xfrm>
          <a:prstGeom prst="rect">
            <a:avLst/>
          </a:prstGeom>
          <a:noFill/>
          <a:ln>
            <a:noFill/>
          </a:ln>
        </p:spPr>
      </p:pic>
      <p:grpSp>
        <p:nvGrpSpPr>
          <p:cNvPr id="313" name="Google Shape;313;p57"/>
          <p:cNvGrpSpPr/>
          <p:nvPr/>
        </p:nvGrpSpPr>
        <p:grpSpPr>
          <a:xfrm>
            <a:off x="6931616" y="1075308"/>
            <a:ext cx="1903769" cy="1071637"/>
            <a:chOff x="7767725" y="846700"/>
            <a:chExt cx="1993475" cy="1157650"/>
          </a:xfrm>
        </p:grpSpPr>
        <p:pic>
          <p:nvPicPr>
            <p:cNvPr id="314" name="Google Shape;314;p57"/>
            <p:cNvPicPr preferRelativeResize="0"/>
            <p:nvPr/>
          </p:nvPicPr>
          <p:blipFill>
            <a:blip r:embed="rId5">
              <a:alphaModFix/>
            </a:blip>
            <a:stretch>
              <a:fillRect/>
            </a:stretch>
          </p:blipFill>
          <p:spPr>
            <a:xfrm>
              <a:off x="7767725" y="846700"/>
              <a:ext cx="365643" cy="319450"/>
            </a:xfrm>
            <a:prstGeom prst="rect">
              <a:avLst/>
            </a:prstGeom>
            <a:noFill/>
            <a:ln>
              <a:noFill/>
            </a:ln>
          </p:spPr>
        </p:pic>
        <p:pic>
          <p:nvPicPr>
            <p:cNvPr id="315" name="Google Shape;315;p57"/>
            <p:cNvPicPr preferRelativeResize="0"/>
            <p:nvPr/>
          </p:nvPicPr>
          <p:blipFill>
            <a:blip r:embed="rId5">
              <a:alphaModFix/>
            </a:blip>
            <a:stretch>
              <a:fillRect/>
            </a:stretch>
          </p:blipFill>
          <p:spPr>
            <a:xfrm>
              <a:off x="8223518" y="846700"/>
              <a:ext cx="365643" cy="319450"/>
            </a:xfrm>
            <a:prstGeom prst="rect">
              <a:avLst/>
            </a:prstGeom>
            <a:noFill/>
            <a:ln>
              <a:noFill/>
            </a:ln>
          </p:spPr>
        </p:pic>
        <p:pic>
          <p:nvPicPr>
            <p:cNvPr id="316" name="Google Shape;316;p57"/>
            <p:cNvPicPr preferRelativeResize="0"/>
            <p:nvPr/>
          </p:nvPicPr>
          <p:blipFill>
            <a:blip r:embed="rId5">
              <a:alphaModFix/>
            </a:blip>
            <a:stretch>
              <a:fillRect/>
            </a:stretch>
          </p:blipFill>
          <p:spPr>
            <a:xfrm>
              <a:off x="9004878" y="846700"/>
              <a:ext cx="365643" cy="319450"/>
            </a:xfrm>
            <a:prstGeom prst="rect">
              <a:avLst/>
            </a:prstGeom>
            <a:noFill/>
            <a:ln>
              <a:noFill/>
            </a:ln>
          </p:spPr>
        </p:pic>
        <p:pic>
          <p:nvPicPr>
            <p:cNvPr id="317" name="Google Shape;317;p57"/>
            <p:cNvPicPr preferRelativeResize="0"/>
            <p:nvPr/>
          </p:nvPicPr>
          <p:blipFill>
            <a:blip r:embed="rId5">
              <a:alphaModFix/>
            </a:blip>
            <a:stretch>
              <a:fillRect/>
            </a:stretch>
          </p:blipFill>
          <p:spPr>
            <a:xfrm>
              <a:off x="8614198" y="846700"/>
              <a:ext cx="365643" cy="319450"/>
            </a:xfrm>
            <a:prstGeom prst="rect">
              <a:avLst/>
            </a:prstGeom>
            <a:noFill/>
            <a:ln>
              <a:noFill/>
            </a:ln>
          </p:spPr>
        </p:pic>
        <p:pic>
          <p:nvPicPr>
            <p:cNvPr id="318" name="Google Shape;318;p57"/>
            <p:cNvPicPr preferRelativeResize="0"/>
            <p:nvPr/>
          </p:nvPicPr>
          <p:blipFill>
            <a:blip r:embed="rId5">
              <a:alphaModFix/>
            </a:blip>
            <a:stretch>
              <a:fillRect/>
            </a:stretch>
          </p:blipFill>
          <p:spPr>
            <a:xfrm>
              <a:off x="9395557" y="846700"/>
              <a:ext cx="365643" cy="319450"/>
            </a:xfrm>
            <a:prstGeom prst="rect">
              <a:avLst/>
            </a:prstGeom>
            <a:noFill/>
            <a:ln>
              <a:noFill/>
            </a:ln>
          </p:spPr>
        </p:pic>
        <p:pic>
          <p:nvPicPr>
            <p:cNvPr id="319" name="Google Shape;319;p57"/>
            <p:cNvPicPr preferRelativeResize="0"/>
            <p:nvPr/>
          </p:nvPicPr>
          <p:blipFill>
            <a:blip r:embed="rId5">
              <a:alphaModFix/>
            </a:blip>
            <a:stretch>
              <a:fillRect/>
            </a:stretch>
          </p:blipFill>
          <p:spPr>
            <a:xfrm>
              <a:off x="7767725" y="1227700"/>
              <a:ext cx="365643" cy="319450"/>
            </a:xfrm>
            <a:prstGeom prst="rect">
              <a:avLst/>
            </a:prstGeom>
            <a:noFill/>
            <a:ln>
              <a:noFill/>
            </a:ln>
          </p:spPr>
        </p:pic>
        <p:pic>
          <p:nvPicPr>
            <p:cNvPr id="320" name="Google Shape;320;p57"/>
            <p:cNvPicPr preferRelativeResize="0"/>
            <p:nvPr/>
          </p:nvPicPr>
          <p:blipFill>
            <a:blip r:embed="rId5">
              <a:alphaModFix/>
            </a:blip>
            <a:stretch>
              <a:fillRect/>
            </a:stretch>
          </p:blipFill>
          <p:spPr>
            <a:xfrm>
              <a:off x="8223518" y="1227700"/>
              <a:ext cx="365643" cy="319450"/>
            </a:xfrm>
            <a:prstGeom prst="rect">
              <a:avLst/>
            </a:prstGeom>
            <a:noFill/>
            <a:ln>
              <a:noFill/>
            </a:ln>
          </p:spPr>
        </p:pic>
        <p:pic>
          <p:nvPicPr>
            <p:cNvPr id="321" name="Google Shape;321;p57"/>
            <p:cNvPicPr preferRelativeResize="0"/>
            <p:nvPr/>
          </p:nvPicPr>
          <p:blipFill>
            <a:blip r:embed="rId5">
              <a:alphaModFix/>
            </a:blip>
            <a:stretch>
              <a:fillRect/>
            </a:stretch>
          </p:blipFill>
          <p:spPr>
            <a:xfrm>
              <a:off x="9004878" y="1227700"/>
              <a:ext cx="365643" cy="319450"/>
            </a:xfrm>
            <a:prstGeom prst="rect">
              <a:avLst/>
            </a:prstGeom>
            <a:noFill/>
            <a:ln>
              <a:noFill/>
            </a:ln>
          </p:spPr>
        </p:pic>
        <p:pic>
          <p:nvPicPr>
            <p:cNvPr id="322" name="Google Shape;322;p57"/>
            <p:cNvPicPr preferRelativeResize="0"/>
            <p:nvPr/>
          </p:nvPicPr>
          <p:blipFill>
            <a:blip r:embed="rId5">
              <a:alphaModFix/>
            </a:blip>
            <a:stretch>
              <a:fillRect/>
            </a:stretch>
          </p:blipFill>
          <p:spPr>
            <a:xfrm>
              <a:off x="8614198" y="1227700"/>
              <a:ext cx="365643" cy="319450"/>
            </a:xfrm>
            <a:prstGeom prst="rect">
              <a:avLst/>
            </a:prstGeom>
            <a:noFill/>
            <a:ln>
              <a:noFill/>
            </a:ln>
          </p:spPr>
        </p:pic>
        <p:pic>
          <p:nvPicPr>
            <p:cNvPr id="323" name="Google Shape;323;p57"/>
            <p:cNvPicPr preferRelativeResize="0"/>
            <p:nvPr/>
          </p:nvPicPr>
          <p:blipFill>
            <a:blip r:embed="rId5">
              <a:alphaModFix/>
            </a:blip>
            <a:stretch>
              <a:fillRect/>
            </a:stretch>
          </p:blipFill>
          <p:spPr>
            <a:xfrm>
              <a:off x="7767725" y="1684900"/>
              <a:ext cx="365643" cy="319450"/>
            </a:xfrm>
            <a:prstGeom prst="rect">
              <a:avLst/>
            </a:prstGeom>
            <a:noFill/>
            <a:ln>
              <a:noFill/>
            </a:ln>
          </p:spPr>
        </p:pic>
        <p:pic>
          <p:nvPicPr>
            <p:cNvPr id="324" name="Google Shape;324;p57"/>
            <p:cNvPicPr preferRelativeResize="0"/>
            <p:nvPr/>
          </p:nvPicPr>
          <p:blipFill>
            <a:blip r:embed="rId5">
              <a:alphaModFix/>
            </a:blip>
            <a:stretch>
              <a:fillRect/>
            </a:stretch>
          </p:blipFill>
          <p:spPr>
            <a:xfrm>
              <a:off x="8223518" y="1684900"/>
              <a:ext cx="365643" cy="319450"/>
            </a:xfrm>
            <a:prstGeom prst="rect">
              <a:avLst/>
            </a:prstGeom>
            <a:noFill/>
            <a:ln>
              <a:noFill/>
            </a:ln>
          </p:spPr>
        </p:pic>
        <p:pic>
          <p:nvPicPr>
            <p:cNvPr id="325" name="Google Shape;325;p57"/>
            <p:cNvPicPr preferRelativeResize="0"/>
            <p:nvPr/>
          </p:nvPicPr>
          <p:blipFill>
            <a:blip r:embed="rId5">
              <a:alphaModFix/>
            </a:blip>
            <a:stretch>
              <a:fillRect/>
            </a:stretch>
          </p:blipFill>
          <p:spPr>
            <a:xfrm>
              <a:off x="9004878" y="1684900"/>
              <a:ext cx="365643" cy="319450"/>
            </a:xfrm>
            <a:prstGeom prst="rect">
              <a:avLst/>
            </a:prstGeom>
            <a:noFill/>
            <a:ln>
              <a:noFill/>
            </a:ln>
          </p:spPr>
        </p:pic>
        <p:pic>
          <p:nvPicPr>
            <p:cNvPr id="326" name="Google Shape;326;p57"/>
            <p:cNvPicPr preferRelativeResize="0"/>
            <p:nvPr/>
          </p:nvPicPr>
          <p:blipFill>
            <a:blip r:embed="rId5">
              <a:alphaModFix/>
            </a:blip>
            <a:stretch>
              <a:fillRect/>
            </a:stretch>
          </p:blipFill>
          <p:spPr>
            <a:xfrm>
              <a:off x="8614198" y="1684900"/>
              <a:ext cx="365643" cy="319450"/>
            </a:xfrm>
            <a:prstGeom prst="rect">
              <a:avLst/>
            </a:prstGeom>
            <a:noFill/>
            <a:ln>
              <a:noFill/>
            </a:ln>
          </p:spPr>
        </p:pic>
        <p:pic>
          <p:nvPicPr>
            <p:cNvPr id="327" name="Google Shape;327;p57"/>
            <p:cNvPicPr preferRelativeResize="0"/>
            <p:nvPr/>
          </p:nvPicPr>
          <p:blipFill>
            <a:blip r:embed="rId5">
              <a:alphaModFix/>
            </a:blip>
            <a:stretch>
              <a:fillRect/>
            </a:stretch>
          </p:blipFill>
          <p:spPr>
            <a:xfrm>
              <a:off x="9395557" y="1684900"/>
              <a:ext cx="365643" cy="319450"/>
            </a:xfrm>
            <a:prstGeom prst="rect">
              <a:avLst/>
            </a:prstGeom>
            <a:noFill/>
            <a:ln>
              <a:noFill/>
            </a:ln>
          </p:spPr>
        </p:pic>
        <p:pic>
          <p:nvPicPr>
            <p:cNvPr id="328" name="Google Shape;328;p57"/>
            <p:cNvPicPr preferRelativeResize="0"/>
            <p:nvPr/>
          </p:nvPicPr>
          <p:blipFill>
            <a:blip r:embed="rId5">
              <a:alphaModFix/>
            </a:blip>
            <a:stretch>
              <a:fillRect/>
            </a:stretch>
          </p:blipFill>
          <p:spPr>
            <a:xfrm>
              <a:off x="9395557" y="1227700"/>
              <a:ext cx="365643" cy="319450"/>
            </a:xfrm>
            <a:prstGeom prst="rect">
              <a:avLst/>
            </a:prstGeom>
            <a:noFill/>
            <a:ln>
              <a:noFill/>
            </a:ln>
          </p:spPr>
        </p:pic>
      </p:grpSp>
      <p:pic>
        <p:nvPicPr>
          <p:cNvPr id="329" name="Google Shape;329;p57"/>
          <p:cNvPicPr preferRelativeResize="0"/>
          <p:nvPr/>
        </p:nvPicPr>
        <p:blipFill>
          <a:blip r:embed="rId6">
            <a:alphaModFix/>
          </a:blip>
          <a:stretch>
            <a:fillRect/>
          </a:stretch>
        </p:blipFill>
        <p:spPr>
          <a:xfrm>
            <a:off x="10688250" y="1232513"/>
            <a:ext cx="765075" cy="765075"/>
          </a:xfrm>
          <a:prstGeom prst="rect">
            <a:avLst/>
          </a:prstGeom>
          <a:noFill/>
          <a:ln>
            <a:noFill/>
          </a:ln>
        </p:spPr>
      </p:pic>
      <p:pic>
        <p:nvPicPr>
          <p:cNvPr id="330" name="Google Shape;330;p57"/>
          <p:cNvPicPr preferRelativeResize="0"/>
          <p:nvPr/>
        </p:nvPicPr>
        <p:blipFill>
          <a:blip r:embed="rId7">
            <a:alphaModFix/>
          </a:blip>
          <a:stretch>
            <a:fillRect/>
          </a:stretch>
        </p:blipFill>
        <p:spPr>
          <a:xfrm>
            <a:off x="9672000" y="1127638"/>
            <a:ext cx="900550" cy="900550"/>
          </a:xfrm>
          <a:prstGeom prst="rect">
            <a:avLst/>
          </a:prstGeom>
          <a:noFill/>
          <a:ln>
            <a:noFill/>
          </a:ln>
        </p:spPr>
      </p:pic>
      <p:sp>
        <p:nvSpPr>
          <p:cNvPr id="331" name="Google Shape;331;p57"/>
          <p:cNvSpPr txBox="1"/>
          <p:nvPr/>
        </p:nvSpPr>
        <p:spPr>
          <a:xfrm>
            <a:off x="2177425" y="2278875"/>
            <a:ext cx="1903800" cy="35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5 Corporate Buildings under Dream Vidyut’s Supervision.</a:t>
            </a:r>
            <a:endParaRPr/>
          </a:p>
        </p:txBody>
      </p:sp>
      <p:sp>
        <p:nvSpPr>
          <p:cNvPr id="332" name="Google Shape;332;p57"/>
          <p:cNvSpPr txBox="1"/>
          <p:nvPr/>
        </p:nvSpPr>
        <p:spPr>
          <a:xfrm>
            <a:off x="4620275" y="2244400"/>
            <a:ext cx="1767300" cy="35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1 Main-meter, 2 Sub-meters for each. </a:t>
            </a:r>
            <a:endParaRPr/>
          </a:p>
        </p:txBody>
      </p:sp>
      <p:sp>
        <p:nvSpPr>
          <p:cNvPr id="333" name="Google Shape;333;p57"/>
          <p:cNvSpPr txBox="1"/>
          <p:nvPr/>
        </p:nvSpPr>
        <p:spPr>
          <a:xfrm>
            <a:off x="7005725" y="2244400"/>
            <a:ext cx="1767300" cy="35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Meter readings for 15 minutes each for 15 Time series.</a:t>
            </a:r>
            <a:endParaRPr/>
          </a:p>
        </p:txBody>
      </p:sp>
      <p:sp>
        <p:nvSpPr>
          <p:cNvPr id="334" name="Google Shape;334;p57"/>
          <p:cNvSpPr txBox="1"/>
          <p:nvPr/>
        </p:nvSpPr>
        <p:spPr>
          <a:xfrm>
            <a:off x="9086375" y="2244400"/>
            <a:ext cx="2776800" cy="35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Developing Intelligent &amp; Data-driven forecasting model for electricity consumption</a:t>
            </a:r>
            <a:endParaRPr/>
          </a:p>
        </p:txBody>
      </p:sp>
      <p:cxnSp>
        <p:nvCxnSpPr>
          <p:cNvPr id="335" name="Google Shape;335;p57"/>
          <p:cNvCxnSpPr/>
          <p:nvPr/>
        </p:nvCxnSpPr>
        <p:spPr>
          <a:xfrm>
            <a:off x="4249550" y="1660500"/>
            <a:ext cx="336600" cy="0"/>
          </a:xfrm>
          <a:prstGeom prst="straightConnector1">
            <a:avLst/>
          </a:prstGeom>
          <a:noFill/>
          <a:ln w="9525" cap="flat" cmpd="sng">
            <a:solidFill>
              <a:srgbClr val="000000"/>
            </a:solidFill>
            <a:prstDash val="solid"/>
            <a:round/>
            <a:headEnd type="none" w="med" len="med"/>
            <a:tailEnd type="triangle" w="med" len="med"/>
          </a:ln>
        </p:spPr>
      </p:cxnSp>
      <p:cxnSp>
        <p:nvCxnSpPr>
          <p:cNvPr id="336" name="Google Shape;336;p57"/>
          <p:cNvCxnSpPr/>
          <p:nvPr/>
        </p:nvCxnSpPr>
        <p:spPr>
          <a:xfrm>
            <a:off x="6306950" y="1660500"/>
            <a:ext cx="336600" cy="0"/>
          </a:xfrm>
          <a:prstGeom prst="straightConnector1">
            <a:avLst/>
          </a:prstGeom>
          <a:noFill/>
          <a:ln w="9525" cap="flat" cmpd="sng">
            <a:solidFill>
              <a:srgbClr val="000000"/>
            </a:solidFill>
            <a:prstDash val="solid"/>
            <a:round/>
            <a:headEnd type="none" w="med" len="med"/>
            <a:tailEnd type="triangle" w="med" len="med"/>
          </a:ln>
        </p:spPr>
      </p:cxnSp>
      <p:cxnSp>
        <p:nvCxnSpPr>
          <p:cNvPr id="337" name="Google Shape;337;p57"/>
          <p:cNvCxnSpPr/>
          <p:nvPr/>
        </p:nvCxnSpPr>
        <p:spPr>
          <a:xfrm>
            <a:off x="9050150" y="1660500"/>
            <a:ext cx="336600" cy="0"/>
          </a:xfrm>
          <a:prstGeom prst="straightConnector1">
            <a:avLst/>
          </a:prstGeom>
          <a:noFill/>
          <a:ln w="9525" cap="flat" cmpd="sng">
            <a:solidFill>
              <a:srgbClr val="000000"/>
            </a:solidFill>
            <a:prstDash val="solid"/>
            <a:round/>
            <a:headEnd type="none" w="med" len="med"/>
            <a:tailEnd type="triangle" w="med" len="med"/>
          </a:ln>
        </p:spPr>
      </p:cxnSp>
      <p:graphicFrame>
        <p:nvGraphicFramePr>
          <p:cNvPr id="338" name="Google Shape;338;p57"/>
          <p:cNvGraphicFramePr/>
          <p:nvPr/>
        </p:nvGraphicFramePr>
        <p:xfrm>
          <a:off x="2273350" y="3827580"/>
          <a:ext cx="4206200" cy="2479040"/>
        </p:xfrm>
        <a:graphic>
          <a:graphicData uri="http://schemas.openxmlformats.org/drawingml/2006/table">
            <a:tbl>
              <a:tblPr>
                <a:noFill/>
                <a:tableStyleId>{2A669F3E-0929-420A-9EEC-E972F1E5B0B3}</a:tableStyleId>
              </a:tblPr>
              <a:tblGrid>
                <a:gridCol w="1018250">
                  <a:extLst>
                    <a:ext uri="{9D8B030D-6E8A-4147-A177-3AD203B41FA5}">
                      <a16:colId xmlns:a16="http://schemas.microsoft.com/office/drawing/2014/main" val="20000"/>
                    </a:ext>
                  </a:extLst>
                </a:gridCol>
                <a:gridCol w="1011775">
                  <a:extLst>
                    <a:ext uri="{9D8B030D-6E8A-4147-A177-3AD203B41FA5}">
                      <a16:colId xmlns:a16="http://schemas.microsoft.com/office/drawing/2014/main" val="20001"/>
                    </a:ext>
                  </a:extLst>
                </a:gridCol>
                <a:gridCol w="1011775">
                  <a:extLst>
                    <a:ext uri="{9D8B030D-6E8A-4147-A177-3AD203B41FA5}">
                      <a16:colId xmlns:a16="http://schemas.microsoft.com/office/drawing/2014/main" val="20002"/>
                    </a:ext>
                  </a:extLst>
                </a:gridCol>
                <a:gridCol w="1164400">
                  <a:extLst>
                    <a:ext uri="{9D8B030D-6E8A-4147-A177-3AD203B41FA5}">
                      <a16:colId xmlns:a16="http://schemas.microsoft.com/office/drawing/2014/main" val="20003"/>
                    </a:ext>
                  </a:extLst>
                </a:gridCol>
              </a:tblGrid>
              <a:tr h="0">
                <a:tc>
                  <a:txBody>
                    <a:bodyPr/>
                    <a:lstStyle/>
                    <a:p>
                      <a:pPr marL="0" lvl="0" indent="0" algn="ctr" rtl="0">
                        <a:spcBef>
                          <a:spcPts val="0"/>
                        </a:spcBef>
                        <a:spcAft>
                          <a:spcPts val="0"/>
                        </a:spcAft>
                        <a:buNone/>
                      </a:pPr>
                      <a:endParaRPr sz="1200" b="1">
                        <a:latin typeface="Times New Roman"/>
                        <a:ea typeface="Times New Roman"/>
                        <a:cs typeface="Times New Roman"/>
                        <a:sym typeface="Times New Roman"/>
                      </a:endParaRPr>
                    </a:p>
                  </a:txBody>
                  <a:tcPr marL="63500" marR="63500" marT="63500" marB="63500">
                    <a:lnL w="12700" cap="flat" cmpd="sng">
                      <a:solidFill>
                        <a:srgbClr val="274E13"/>
                      </a:solidFill>
                      <a:prstDash val="solid"/>
                      <a:round/>
                      <a:headEnd type="none" w="sm" len="sm"/>
                      <a:tailEnd type="none" w="sm" len="sm"/>
                    </a:lnL>
                    <a:lnR w="12700" cap="flat" cmpd="sng">
                      <a:solidFill>
                        <a:srgbClr val="274E13"/>
                      </a:solidFill>
                      <a:prstDash val="solid"/>
                      <a:round/>
                      <a:headEnd type="none" w="sm" len="sm"/>
                      <a:tailEnd type="none" w="sm" len="sm"/>
                    </a:lnR>
                    <a:lnT w="12700" cap="flat" cmpd="sng">
                      <a:solidFill>
                        <a:srgbClr val="274E13"/>
                      </a:solidFill>
                      <a:prstDash val="solid"/>
                      <a:round/>
                      <a:headEnd type="none" w="sm" len="sm"/>
                      <a:tailEnd type="none" w="sm" len="sm"/>
                    </a:lnT>
                    <a:lnB w="12700" cap="flat" cmpd="sng">
                      <a:solidFill>
                        <a:srgbClr val="274E13"/>
                      </a:solidFill>
                      <a:prstDash val="solid"/>
                      <a:round/>
                      <a:headEnd type="none" w="sm" len="sm"/>
                      <a:tailEnd type="none" w="sm" len="sm"/>
                    </a:lnB>
                    <a:solidFill>
                      <a:srgbClr val="6AA84F"/>
                    </a:solidFill>
                  </a:tcPr>
                </a:tc>
                <a:tc>
                  <a:txBody>
                    <a:bodyPr/>
                    <a:lstStyle/>
                    <a:p>
                      <a:pPr marL="0" lvl="0" indent="0" algn="ctr" rtl="0">
                        <a:spcBef>
                          <a:spcPts val="0"/>
                        </a:spcBef>
                        <a:spcAft>
                          <a:spcPts val="0"/>
                        </a:spcAft>
                        <a:buNone/>
                      </a:pPr>
                      <a:r>
                        <a:rPr lang="en-US" sz="1200" b="1"/>
                        <a:t>Main meter</a:t>
                      </a:r>
                      <a:endParaRPr sz="1200" b="1"/>
                    </a:p>
                  </a:txBody>
                  <a:tcPr marL="63500" marR="63500" marT="63500" marB="63500">
                    <a:lnL w="12700" cap="flat" cmpd="sng">
                      <a:solidFill>
                        <a:srgbClr val="274E13"/>
                      </a:solidFill>
                      <a:prstDash val="solid"/>
                      <a:round/>
                      <a:headEnd type="none" w="sm" len="sm"/>
                      <a:tailEnd type="none" w="sm" len="sm"/>
                    </a:lnL>
                    <a:lnR w="12700" cap="flat" cmpd="sng">
                      <a:solidFill>
                        <a:srgbClr val="274E13"/>
                      </a:solidFill>
                      <a:prstDash val="solid"/>
                      <a:round/>
                      <a:headEnd type="none" w="sm" len="sm"/>
                      <a:tailEnd type="none" w="sm" len="sm"/>
                    </a:lnR>
                    <a:lnT w="12700" cap="flat" cmpd="sng">
                      <a:solidFill>
                        <a:srgbClr val="274E13"/>
                      </a:solidFill>
                      <a:prstDash val="solid"/>
                      <a:round/>
                      <a:headEnd type="none" w="sm" len="sm"/>
                      <a:tailEnd type="none" w="sm" len="sm"/>
                    </a:lnT>
                    <a:lnB w="12700" cap="flat" cmpd="sng">
                      <a:solidFill>
                        <a:srgbClr val="274E13"/>
                      </a:solidFill>
                      <a:prstDash val="solid"/>
                      <a:round/>
                      <a:headEnd type="none" w="sm" len="sm"/>
                      <a:tailEnd type="none" w="sm" len="sm"/>
                    </a:lnB>
                    <a:solidFill>
                      <a:srgbClr val="6AA84F"/>
                    </a:solidFill>
                  </a:tcPr>
                </a:tc>
                <a:tc>
                  <a:txBody>
                    <a:bodyPr/>
                    <a:lstStyle/>
                    <a:p>
                      <a:pPr marL="0" lvl="0" indent="0" algn="ctr" rtl="0">
                        <a:spcBef>
                          <a:spcPts val="0"/>
                        </a:spcBef>
                        <a:spcAft>
                          <a:spcPts val="0"/>
                        </a:spcAft>
                        <a:buNone/>
                      </a:pPr>
                      <a:r>
                        <a:rPr lang="en-US" sz="1200" b="1"/>
                        <a:t>Submeter 1</a:t>
                      </a:r>
                      <a:endParaRPr sz="1200" b="1"/>
                    </a:p>
                  </a:txBody>
                  <a:tcPr marL="63500" marR="63500" marT="63500" marB="63500">
                    <a:lnL w="12700" cap="flat" cmpd="sng">
                      <a:solidFill>
                        <a:srgbClr val="274E13"/>
                      </a:solidFill>
                      <a:prstDash val="solid"/>
                      <a:round/>
                      <a:headEnd type="none" w="sm" len="sm"/>
                      <a:tailEnd type="none" w="sm" len="sm"/>
                    </a:lnL>
                    <a:lnR w="12700" cap="flat" cmpd="sng">
                      <a:solidFill>
                        <a:srgbClr val="274E13"/>
                      </a:solidFill>
                      <a:prstDash val="solid"/>
                      <a:round/>
                      <a:headEnd type="none" w="sm" len="sm"/>
                      <a:tailEnd type="none" w="sm" len="sm"/>
                    </a:lnR>
                    <a:lnT w="12700" cap="flat" cmpd="sng">
                      <a:solidFill>
                        <a:srgbClr val="274E13"/>
                      </a:solidFill>
                      <a:prstDash val="solid"/>
                      <a:round/>
                      <a:headEnd type="none" w="sm" len="sm"/>
                      <a:tailEnd type="none" w="sm" len="sm"/>
                    </a:lnT>
                    <a:lnB w="12700" cap="flat" cmpd="sng">
                      <a:solidFill>
                        <a:srgbClr val="274E13"/>
                      </a:solidFill>
                      <a:prstDash val="solid"/>
                      <a:round/>
                      <a:headEnd type="none" w="sm" len="sm"/>
                      <a:tailEnd type="none" w="sm" len="sm"/>
                    </a:lnB>
                    <a:solidFill>
                      <a:srgbClr val="6AA84F"/>
                    </a:solidFill>
                  </a:tcPr>
                </a:tc>
                <a:tc>
                  <a:txBody>
                    <a:bodyPr/>
                    <a:lstStyle/>
                    <a:p>
                      <a:pPr marL="0" lvl="0" indent="0" algn="ctr" rtl="0">
                        <a:spcBef>
                          <a:spcPts val="0"/>
                        </a:spcBef>
                        <a:spcAft>
                          <a:spcPts val="0"/>
                        </a:spcAft>
                        <a:buNone/>
                      </a:pPr>
                      <a:r>
                        <a:rPr lang="en-US" sz="1200" b="1"/>
                        <a:t>Submeter </a:t>
                      </a:r>
                      <a:r>
                        <a:rPr lang="en-US" sz="1200" b="1">
                          <a:latin typeface="Times New Roman"/>
                          <a:ea typeface="Times New Roman"/>
                          <a:cs typeface="Times New Roman"/>
                          <a:sym typeface="Times New Roman"/>
                        </a:rPr>
                        <a:t>2</a:t>
                      </a:r>
                      <a:endParaRPr sz="1200" b="1">
                        <a:latin typeface="Times New Roman"/>
                        <a:ea typeface="Times New Roman"/>
                        <a:cs typeface="Times New Roman"/>
                        <a:sym typeface="Times New Roman"/>
                      </a:endParaRPr>
                    </a:p>
                  </a:txBody>
                  <a:tcPr marL="63500" marR="63500" marT="63500" marB="63500">
                    <a:lnL w="12700" cap="flat" cmpd="sng">
                      <a:solidFill>
                        <a:srgbClr val="274E13"/>
                      </a:solidFill>
                      <a:prstDash val="solid"/>
                      <a:round/>
                      <a:headEnd type="none" w="sm" len="sm"/>
                      <a:tailEnd type="none" w="sm" len="sm"/>
                    </a:lnL>
                    <a:lnR w="12700" cap="flat" cmpd="sng">
                      <a:solidFill>
                        <a:srgbClr val="274E13"/>
                      </a:solidFill>
                      <a:prstDash val="solid"/>
                      <a:round/>
                      <a:headEnd type="none" w="sm" len="sm"/>
                      <a:tailEnd type="none" w="sm" len="sm"/>
                    </a:lnR>
                    <a:lnT w="12700" cap="flat" cmpd="sng">
                      <a:solidFill>
                        <a:srgbClr val="274E13"/>
                      </a:solidFill>
                      <a:prstDash val="solid"/>
                      <a:round/>
                      <a:headEnd type="none" w="sm" len="sm"/>
                      <a:tailEnd type="none" w="sm" len="sm"/>
                    </a:lnT>
                    <a:lnB w="12700" cap="flat" cmpd="sng">
                      <a:solidFill>
                        <a:srgbClr val="274E13"/>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0">
                <a:tc>
                  <a:txBody>
                    <a:bodyPr/>
                    <a:lstStyle/>
                    <a:p>
                      <a:pPr marL="0" lvl="0" indent="0" algn="ctr" rtl="0">
                        <a:spcBef>
                          <a:spcPts val="0"/>
                        </a:spcBef>
                        <a:spcAft>
                          <a:spcPts val="0"/>
                        </a:spcAft>
                        <a:buNone/>
                      </a:pPr>
                      <a:r>
                        <a:rPr lang="en-US" sz="1200" b="1"/>
                        <a:t>Mean</a:t>
                      </a:r>
                      <a:endParaRPr sz="1200" b="1"/>
                    </a:p>
                  </a:txBody>
                  <a:tcPr marL="63500" marR="63500" marT="63500" marB="63500">
                    <a:lnL w="12700" cap="flat" cmpd="sng">
                      <a:solidFill>
                        <a:srgbClr val="274E13"/>
                      </a:solidFill>
                      <a:prstDash val="solid"/>
                      <a:round/>
                      <a:headEnd type="none" w="sm" len="sm"/>
                      <a:tailEnd type="none" w="sm" len="sm"/>
                    </a:lnL>
                    <a:lnR w="12700" cap="flat" cmpd="sng">
                      <a:solidFill>
                        <a:srgbClr val="274E13"/>
                      </a:solidFill>
                      <a:prstDash val="solid"/>
                      <a:round/>
                      <a:headEnd type="none" w="sm" len="sm"/>
                      <a:tailEnd type="none" w="sm" len="sm"/>
                    </a:lnR>
                    <a:lnT w="12700" cap="flat" cmpd="sng">
                      <a:solidFill>
                        <a:srgbClr val="274E13"/>
                      </a:solidFill>
                      <a:prstDash val="solid"/>
                      <a:round/>
                      <a:headEnd type="none" w="sm" len="sm"/>
                      <a:tailEnd type="none" w="sm" len="sm"/>
                    </a:lnT>
                    <a:lnB w="12700" cap="flat" cmpd="sng">
                      <a:solidFill>
                        <a:srgbClr val="274E13"/>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US" sz="1200"/>
                        <a:t>6095.76</a:t>
                      </a:r>
                      <a:endParaRPr sz="1200"/>
                    </a:p>
                  </a:txBody>
                  <a:tcPr marL="63500" marR="63500" marT="63500" marB="63500">
                    <a:lnL w="12700" cap="flat" cmpd="sng">
                      <a:solidFill>
                        <a:srgbClr val="274E13"/>
                      </a:solidFill>
                      <a:prstDash val="solid"/>
                      <a:round/>
                      <a:headEnd type="none" w="sm" len="sm"/>
                      <a:tailEnd type="none" w="sm" len="sm"/>
                    </a:lnL>
                    <a:lnR w="12700" cap="flat" cmpd="sng">
                      <a:solidFill>
                        <a:srgbClr val="274E13"/>
                      </a:solidFill>
                      <a:prstDash val="solid"/>
                      <a:round/>
                      <a:headEnd type="none" w="sm" len="sm"/>
                      <a:tailEnd type="none" w="sm" len="sm"/>
                    </a:lnR>
                    <a:lnT w="12700" cap="flat" cmpd="sng">
                      <a:solidFill>
                        <a:srgbClr val="274E13"/>
                      </a:solidFill>
                      <a:prstDash val="solid"/>
                      <a:round/>
                      <a:headEnd type="none" w="sm" len="sm"/>
                      <a:tailEnd type="none" w="sm" len="sm"/>
                    </a:lnT>
                    <a:lnB w="12700" cap="flat" cmpd="sng">
                      <a:solidFill>
                        <a:srgbClr val="274E13"/>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US" sz="1200"/>
                        <a:t>2092.88</a:t>
                      </a:r>
                      <a:endParaRPr sz="1200"/>
                    </a:p>
                  </a:txBody>
                  <a:tcPr marL="63500" marR="63500" marT="63500" marB="63500">
                    <a:lnL w="12700" cap="flat" cmpd="sng">
                      <a:solidFill>
                        <a:srgbClr val="274E13"/>
                      </a:solidFill>
                      <a:prstDash val="solid"/>
                      <a:round/>
                      <a:headEnd type="none" w="sm" len="sm"/>
                      <a:tailEnd type="none" w="sm" len="sm"/>
                    </a:lnL>
                    <a:lnR w="12700" cap="flat" cmpd="sng">
                      <a:solidFill>
                        <a:srgbClr val="274E13"/>
                      </a:solidFill>
                      <a:prstDash val="solid"/>
                      <a:round/>
                      <a:headEnd type="none" w="sm" len="sm"/>
                      <a:tailEnd type="none" w="sm" len="sm"/>
                    </a:lnR>
                    <a:lnT w="12700" cap="flat" cmpd="sng">
                      <a:solidFill>
                        <a:srgbClr val="274E13"/>
                      </a:solidFill>
                      <a:prstDash val="solid"/>
                      <a:round/>
                      <a:headEnd type="none" w="sm" len="sm"/>
                      <a:tailEnd type="none" w="sm" len="sm"/>
                    </a:lnT>
                    <a:lnB w="12700" cap="flat" cmpd="sng">
                      <a:solidFill>
                        <a:srgbClr val="274E13"/>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US" sz="1200"/>
                        <a:t>776.83</a:t>
                      </a:r>
                      <a:endParaRPr sz="1200"/>
                    </a:p>
                  </a:txBody>
                  <a:tcPr marL="63500" marR="63500" marT="63500" marB="63500">
                    <a:lnL w="12700" cap="flat" cmpd="sng">
                      <a:solidFill>
                        <a:srgbClr val="274E13"/>
                      </a:solidFill>
                      <a:prstDash val="solid"/>
                      <a:round/>
                      <a:headEnd type="none" w="sm" len="sm"/>
                      <a:tailEnd type="none" w="sm" len="sm"/>
                    </a:lnL>
                    <a:lnR w="12700" cap="flat" cmpd="sng">
                      <a:solidFill>
                        <a:srgbClr val="274E13"/>
                      </a:solidFill>
                      <a:prstDash val="solid"/>
                      <a:round/>
                      <a:headEnd type="none" w="sm" len="sm"/>
                      <a:tailEnd type="none" w="sm" len="sm"/>
                    </a:lnR>
                    <a:lnT w="12700" cap="flat" cmpd="sng">
                      <a:solidFill>
                        <a:srgbClr val="274E13"/>
                      </a:solidFill>
                      <a:prstDash val="solid"/>
                      <a:round/>
                      <a:headEnd type="none" w="sm" len="sm"/>
                      <a:tailEnd type="none" w="sm" len="sm"/>
                    </a:lnT>
                    <a:lnB w="12700" cap="flat" cmpd="sng">
                      <a:solidFill>
                        <a:srgbClr val="274E13"/>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0">
                <a:tc>
                  <a:txBody>
                    <a:bodyPr/>
                    <a:lstStyle/>
                    <a:p>
                      <a:pPr marL="0" lvl="0" indent="0" algn="ctr" rtl="0">
                        <a:spcBef>
                          <a:spcPts val="0"/>
                        </a:spcBef>
                        <a:spcAft>
                          <a:spcPts val="0"/>
                        </a:spcAft>
                        <a:buNone/>
                      </a:pPr>
                      <a:r>
                        <a:rPr lang="en-US" sz="1200" b="1"/>
                        <a:t>Std</a:t>
                      </a:r>
                      <a:endParaRPr sz="1200" b="1"/>
                    </a:p>
                  </a:txBody>
                  <a:tcPr marL="63500" marR="63500" marT="63500" marB="63500">
                    <a:lnL w="12700" cap="flat" cmpd="sng">
                      <a:solidFill>
                        <a:srgbClr val="274E13"/>
                      </a:solidFill>
                      <a:prstDash val="solid"/>
                      <a:round/>
                      <a:headEnd type="none" w="sm" len="sm"/>
                      <a:tailEnd type="none" w="sm" len="sm"/>
                    </a:lnL>
                    <a:lnR w="12700" cap="flat" cmpd="sng">
                      <a:solidFill>
                        <a:srgbClr val="274E13"/>
                      </a:solidFill>
                      <a:prstDash val="solid"/>
                      <a:round/>
                      <a:headEnd type="none" w="sm" len="sm"/>
                      <a:tailEnd type="none" w="sm" len="sm"/>
                    </a:lnR>
                    <a:lnT w="12700" cap="flat" cmpd="sng">
                      <a:solidFill>
                        <a:srgbClr val="274E13"/>
                      </a:solidFill>
                      <a:prstDash val="solid"/>
                      <a:round/>
                      <a:headEnd type="none" w="sm" len="sm"/>
                      <a:tailEnd type="none" w="sm" len="sm"/>
                    </a:lnT>
                    <a:lnB w="12700" cap="flat" cmpd="sng">
                      <a:solidFill>
                        <a:srgbClr val="274E13"/>
                      </a:solidFill>
                      <a:prstDash val="solid"/>
                      <a:round/>
                      <a:headEnd type="none" w="sm" len="sm"/>
                      <a:tailEnd type="none" w="sm" len="sm"/>
                    </a:lnB>
                    <a:solidFill>
                      <a:srgbClr val="D9EAD3"/>
                    </a:solidFill>
                  </a:tcPr>
                </a:tc>
                <a:tc>
                  <a:txBody>
                    <a:bodyPr/>
                    <a:lstStyle/>
                    <a:p>
                      <a:pPr marL="0" lvl="0" indent="0" algn="ctr" rtl="0">
                        <a:spcBef>
                          <a:spcPts val="0"/>
                        </a:spcBef>
                        <a:spcAft>
                          <a:spcPts val="0"/>
                        </a:spcAft>
                        <a:buNone/>
                      </a:pPr>
                      <a:r>
                        <a:rPr lang="en-US" sz="1200"/>
                        <a:t>3485.12</a:t>
                      </a:r>
                      <a:endParaRPr sz="1200"/>
                    </a:p>
                  </a:txBody>
                  <a:tcPr marL="63500" marR="63500" marT="63500" marB="63500">
                    <a:lnL w="12700" cap="flat" cmpd="sng">
                      <a:solidFill>
                        <a:srgbClr val="274E13"/>
                      </a:solidFill>
                      <a:prstDash val="solid"/>
                      <a:round/>
                      <a:headEnd type="none" w="sm" len="sm"/>
                      <a:tailEnd type="none" w="sm" len="sm"/>
                    </a:lnL>
                    <a:lnR w="12700" cap="flat" cmpd="sng">
                      <a:solidFill>
                        <a:srgbClr val="274E13"/>
                      </a:solidFill>
                      <a:prstDash val="solid"/>
                      <a:round/>
                      <a:headEnd type="none" w="sm" len="sm"/>
                      <a:tailEnd type="none" w="sm" len="sm"/>
                    </a:lnR>
                    <a:lnT w="12700" cap="flat" cmpd="sng">
                      <a:solidFill>
                        <a:srgbClr val="274E13"/>
                      </a:solidFill>
                      <a:prstDash val="solid"/>
                      <a:round/>
                      <a:headEnd type="none" w="sm" len="sm"/>
                      <a:tailEnd type="none" w="sm" len="sm"/>
                    </a:lnT>
                    <a:lnB w="12700" cap="flat" cmpd="sng">
                      <a:solidFill>
                        <a:srgbClr val="274E13"/>
                      </a:solidFill>
                      <a:prstDash val="solid"/>
                      <a:round/>
                      <a:headEnd type="none" w="sm" len="sm"/>
                      <a:tailEnd type="none" w="sm" len="sm"/>
                    </a:lnB>
                    <a:solidFill>
                      <a:srgbClr val="D9EAD3"/>
                    </a:solidFill>
                  </a:tcPr>
                </a:tc>
                <a:tc>
                  <a:txBody>
                    <a:bodyPr/>
                    <a:lstStyle/>
                    <a:p>
                      <a:pPr marL="0" lvl="0" indent="0" algn="ctr" rtl="0">
                        <a:spcBef>
                          <a:spcPts val="0"/>
                        </a:spcBef>
                        <a:spcAft>
                          <a:spcPts val="0"/>
                        </a:spcAft>
                        <a:buNone/>
                      </a:pPr>
                      <a:r>
                        <a:rPr lang="en-US" sz="1200"/>
                        <a:t>1135.88</a:t>
                      </a:r>
                      <a:endParaRPr sz="1200"/>
                    </a:p>
                  </a:txBody>
                  <a:tcPr marL="63500" marR="63500" marT="63500" marB="63500">
                    <a:lnL w="12700" cap="flat" cmpd="sng">
                      <a:solidFill>
                        <a:srgbClr val="274E13"/>
                      </a:solidFill>
                      <a:prstDash val="solid"/>
                      <a:round/>
                      <a:headEnd type="none" w="sm" len="sm"/>
                      <a:tailEnd type="none" w="sm" len="sm"/>
                    </a:lnL>
                    <a:lnR w="12700" cap="flat" cmpd="sng">
                      <a:solidFill>
                        <a:srgbClr val="274E13"/>
                      </a:solidFill>
                      <a:prstDash val="solid"/>
                      <a:round/>
                      <a:headEnd type="none" w="sm" len="sm"/>
                      <a:tailEnd type="none" w="sm" len="sm"/>
                    </a:lnR>
                    <a:lnT w="12700" cap="flat" cmpd="sng">
                      <a:solidFill>
                        <a:srgbClr val="274E13"/>
                      </a:solidFill>
                      <a:prstDash val="solid"/>
                      <a:round/>
                      <a:headEnd type="none" w="sm" len="sm"/>
                      <a:tailEnd type="none" w="sm" len="sm"/>
                    </a:lnT>
                    <a:lnB w="12700" cap="flat" cmpd="sng">
                      <a:solidFill>
                        <a:srgbClr val="274E13"/>
                      </a:solidFill>
                      <a:prstDash val="solid"/>
                      <a:round/>
                      <a:headEnd type="none" w="sm" len="sm"/>
                      <a:tailEnd type="none" w="sm" len="sm"/>
                    </a:lnB>
                    <a:solidFill>
                      <a:srgbClr val="D9EAD3"/>
                    </a:solidFill>
                  </a:tcPr>
                </a:tc>
                <a:tc>
                  <a:txBody>
                    <a:bodyPr/>
                    <a:lstStyle/>
                    <a:p>
                      <a:pPr marL="0" lvl="0" indent="0" algn="ctr" rtl="0">
                        <a:spcBef>
                          <a:spcPts val="0"/>
                        </a:spcBef>
                        <a:spcAft>
                          <a:spcPts val="0"/>
                        </a:spcAft>
                        <a:buNone/>
                      </a:pPr>
                      <a:r>
                        <a:rPr lang="en-US" sz="1200"/>
                        <a:t>883.49</a:t>
                      </a:r>
                      <a:endParaRPr sz="1200"/>
                    </a:p>
                  </a:txBody>
                  <a:tcPr marL="63500" marR="63500" marT="63500" marB="63500">
                    <a:lnL w="12700" cap="flat" cmpd="sng">
                      <a:solidFill>
                        <a:srgbClr val="274E13"/>
                      </a:solidFill>
                      <a:prstDash val="solid"/>
                      <a:round/>
                      <a:headEnd type="none" w="sm" len="sm"/>
                      <a:tailEnd type="none" w="sm" len="sm"/>
                    </a:lnL>
                    <a:lnR w="12700" cap="flat" cmpd="sng">
                      <a:solidFill>
                        <a:srgbClr val="274E13"/>
                      </a:solidFill>
                      <a:prstDash val="solid"/>
                      <a:round/>
                      <a:headEnd type="none" w="sm" len="sm"/>
                      <a:tailEnd type="none" w="sm" len="sm"/>
                    </a:lnR>
                    <a:lnT w="12700" cap="flat" cmpd="sng">
                      <a:solidFill>
                        <a:srgbClr val="274E13"/>
                      </a:solidFill>
                      <a:prstDash val="solid"/>
                      <a:round/>
                      <a:headEnd type="none" w="sm" len="sm"/>
                      <a:tailEnd type="none" w="sm" len="sm"/>
                    </a:lnT>
                    <a:lnB w="12700" cap="flat" cmpd="sng">
                      <a:solidFill>
                        <a:srgbClr val="274E13"/>
                      </a:solidFill>
                      <a:prstDash val="solid"/>
                      <a:round/>
                      <a:headEnd type="none" w="sm" len="sm"/>
                      <a:tailEnd type="none" w="sm" len="sm"/>
                    </a:lnB>
                    <a:solidFill>
                      <a:srgbClr val="D9EAD3"/>
                    </a:solidFill>
                  </a:tcPr>
                </a:tc>
                <a:extLst>
                  <a:ext uri="{0D108BD9-81ED-4DB2-BD59-A6C34878D82A}">
                    <a16:rowId xmlns:a16="http://schemas.microsoft.com/office/drawing/2014/main" val="10002"/>
                  </a:ext>
                </a:extLst>
              </a:tr>
              <a:tr h="0">
                <a:tc>
                  <a:txBody>
                    <a:bodyPr/>
                    <a:lstStyle/>
                    <a:p>
                      <a:pPr marL="0" lvl="0" indent="0" algn="ctr" rtl="0">
                        <a:spcBef>
                          <a:spcPts val="0"/>
                        </a:spcBef>
                        <a:spcAft>
                          <a:spcPts val="0"/>
                        </a:spcAft>
                        <a:buNone/>
                      </a:pPr>
                      <a:r>
                        <a:rPr lang="en-US" sz="1200" b="1"/>
                        <a:t>Min</a:t>
                      </a:r>
                      <a:endParaRPr sz="1200" b="1"/>
                    </a:p>
                  </a:txBody>
                  <a:tcPr marL="63500" marR="63500" marT="63500" marB="63500">
                    <a:lnL w="12700" cap="flat" cmpd="sng">
                      <a:solidFill>
                        <a:srgbClr val="274E13"/>
                      </a:solidFill>
                      <a:prstDash val="solid"/>
                      <a:round/>
                      <a:headEnd type="none" w="sm" len="sm"/>
                      <a:tailEnd type="none" w="sm" len="sm"/>
                    </a:lnL>
                    <a:lnR w="12700" cap="flat" cmpd="sng">
                      <a:solidFill>
                        <a:srgbClr val="274E13"/>
                      </a:solidFill>
                      <a:prstDash val="solid"/>
                      <a:round/>
                      <a:headEnd type="none" w="sm" len="sm"/>
                      <a:tailEnd type="none" w="sm" len="sm"/>
                    </a:lnR>
                    <a:lnT w="12700" cap="flat" cmpd="sng">
                      <a:solidFill>
                        <a:srgbClr val="274E13"/>
                      </a:solidFill>
                      <a:prstDash val="solid"/>
                      <a:round/>
                      <a:headEnd type="none" w="sm" len="sm"/>
                      <a:tailEnd type="none" w="sm" len="sm"/>
                    </a:lnT>
                    <a:lnB w="12700" cap="flat" cmpd="sng">
                      <a:solidFill>
                        <a:srgbClr val="274E13"/>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US" sz="1200"/>
                        <a:t>61.63</a:t>
                      </a:r>
                      <a:endParaRPr sz="1200"/>
                    </a:p>
                  </a:txBody>
                  <a:tcPr marL="63500" marR="63500" marT="63500" marB="63500">
                    <a:lnL w="12700" cap="flat" cmpd="sng">
                      <a:solidFill>
                        <a:srgbClr val="274E13"/>
                      </a:solidFill>
                      <a:prstDash val="solid"/>
                      <a:round/>
                      <a:headEnd type="none" w="sm" len="sm"/>
                      <a:tailEnd type="none" w="sm" len="sm"/>
                    </a:lnL>
                    <a:lnR w="12700" cap="flat" cmpd="sng">
                      <a:solidFill>
                        <a:srgbClr val="274E13"/>
                      </a:solidFill>
                      <a:prstDash val="solid"/>
                      <a:round/>
                      <a:headEnd type="none" w="sm" len="sm"/>
                      <a:tailEnd type="none" w="sm" len="sm"/>
                    </a:lnR>
                    <a:lnT w="12700" cap="flat" cmpd="sng">
                      <a:solidFill>
                        <a:srgbClr val="274E13"/>
                      </a:solidFill>
                      <a:prstDash val="solid"/>
                      <a:round/>
                      <a:headEnd type="none" w="sm" len="sm"/>
                      <a:tailEnd type="none" w="sm" len="sm"/>
                    </a:lnT>
                    <a:lnB w="12700" cap="flat" cmpd="sng">
                      <a:solidFill>
                        <a:srgbClr val="274E13"/>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US" sz="1200"/>
                        <a:t>0.00</a:t>
                      </a:r>
                      <a:endParaRPr sz="1200"/>
                    </a:p>
                  </a:txBody>
                  <a:tcPr marL="63500" marR="63500" marT="63500" marB="63500">
                    <a:lnL w="12700" cap="flat" cmpd="sng">
                      <a:solidFill>
                        <a:srgbClr val="274E13"/>
                      </a:solidFill>
                      <a:prstDash val="solid"/>
                      <a:round/>
                      <a:headEnd type="none" w="sm" len="sm"/>
                      <a:tailEnd type="none" w="sm" len="sm"/>
                    </a:lnL>
                    <a:lnR w="12700" cap="flat" cmpd="sng">
                      <a:solidFill>
                        <a:srgbClr val="274E13"/>
                      </a:solidFill>
                      <a:prstDash val="solid"/>
                      <a:round/>
                      <a:headEnd type="none" w="sm" len="sm"/>
                      <a:tailEnd type="none" w="sm" len="sm"/>
                    </a:lnR>
                    <a:lnT w="12700" cap="flat" cmpd="sng">
                      <a:solidFill>
                        <a:srgbClr val="274E13"/>
                      </a:solidFill>
                      <a:prstDash val="solid"/>
                      <a:round/>
                      <a:headEnd type="none" w="sm" len="sm"/>
                      <a:tailEnd type="none" w="sm" len="sm"/>
                    </a:lnT>
                    <a:lnB w="12700" cap="flat" cmpd="sng">
                      <a:solidFill>
                        <a:srgbClr val="274E13"/>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US" sz="1200"/>
                        <a:t>0.00</a:t>
                      </a:r>
                      <a:endParaRPr sz="1200"/>
                    </a:p>
                  </a:txBody>
                  <a:tcPr marL="63500" marR="63500" marT="63500" marB="63500">
                    <a:lnL w="12700" cap="flat" cmpd="sng">
                      <a:solidFill>
                        <a:srgbClr val="274E13"/>
                      </a:solidFill>
                      <a:prstDash val="solid"/>
                      <a:round/>
                      <a:headEnd type="none" w="sm" len="sm"/>
                      <a:tailEnd type="none" w="sm" len="sm"/>
                    </a:lnL>
                    <a:lnR w="12700" cap="flat" cmpd="sng">
                      <a:solidFill>
                        <a:srgbClr val="274E13"/>
                      </a:solidFill>
                      <a:prstDash val="solid"/>
                      <a:round/>
                      <a:headEnd type="none" w="sm" len="sm"/>
                      <a:tailEnd type="none" w="sm" len="sm"/>
                    </a:lnR>
                    <a:lnT w="12700" cap="flat" cmpd="sng">
                      <a:solidFill>
                        <a:srgbClr val="274E13"/>
                      </a:solidFill>
                      <a:prstDash val="solid"/>
                      <a:round/>
                      <a:headEnd type="none" w="sm" len="sm"/>
                      <a:tailEnd type="none" w="sm" len="sm"/>
                    </a:lnT>
                    <a:lnB w="12700" cap="flat" cmpd="sng">
                      <a:solidFill>
                        <a:srgbClr val="274E13"/>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0">
                <a:tc>
                  <a:txBody>
                    <a:bodyPr/>
                    <a:lstStyle/>
                    <a:p>
                      <a:pPr marL="0" lvl="0" indent="0" algn="ctr" rtl="0">
                        <a:spcBef>
                          <a:spcPts val="0"/>
                        </a:spcBef>
                        <a:spcAft>
                          <a:spcPts val="0"/>
                        </a:spcAft>
                        <a:buNone/>
                      </a:pPr>
                      <a:r>
                        <a:rPr lang="en-US" sz="1200" b="1"/>
                        <a:t>25%</a:t>
                      </a:r>
                      <a:endParaRPr sz="1200" b="1"/>
                    </a:p>
                  </a:txBody>
                  <a:tcPr marL="63500" marR="63500" marT="63500" marB="63500">
                    <a:lnL w="12700" cap="flat" cmpd="sng">
                      <a:solidFill>
                        <a:srgbClr val="274E13"/>
                      </a:solidFill>
                      <a:prstDash val="solid"/>
                      <a:round/>
                      <a:headEnd type="none" w="sm" len="sm"/>
                      <a:tailEnd type="none" w="sm" len="sm"/>
                    </a:lnL>
                    <a:lnR w="12700" cap="flat" cmpd="sng">
                      <a:solidFill>
                        <a:srgbClr val="274E13"/>
                      </a:solidFill>
                      <a:prstDash val="solid"/>
                      <a:round/>
                      <a:headEnd type="none" w="sm" len="sm"/>
                      <a:tailEnd type="none" w="sm" len="sm"/>
                    </a:lnR>
                    <a:lnT w="12700" cap="flat" cmpd="sng">
                      <a:solidFill>
                        <a:srgbClr val="274E13"/>
                      </a:solidFill>
                      <a:prstDash val="solid"/>
                      <a:round/>
                      <a:headEnd type="none" w="sm" len="sm"/>
                      <a:tailEnd type="none" w="sm" len="sm"/>
                    </a:lnT>
                    <a:lnB w="12700" cap="flat" cmpd="sng">
                      <a:solidFill>
                        <a:srgbClr val="274E13"/>
                      </a:solidFill>
                      <a:prstDash val="solid"/>
                      <a:round/>
                      <a:headEnd type="none" w="sm" len="sm"/>
                      <a:tailEnd type="none" w="sm" len="sm"/>
                    </a:lnB>
                    <a:solidFill>
                      <a:srgbClr val="D9EAD3"/>
                    </a:solidFill>
                  </a:tcPr>
                </a:tc>
                <a:tc>
                  <a:txBody>
                    <a:bodyPr/>
                    <a:lstStyle/>
                    <a:p>
                      <a:pPr marL="0" lvl="0" indent="0" algn="ctr" rtl="0">
                        <a:spcBef>
                          <a:spcPts val="0"/>
                        </a:spcBef>
                        <a:spcAft>
                          <a:spcPts val="0"/>
                        </a:spcAft>
                        <a:buNone/>
                      </a:pPr>
                      <a:r>
                        <a:rPr lang="en-US" sz="1200"/>
                        <a:t>3455.91</a:t>
                      </a:r>
                      <a:endParaRPr sz="1200"/>
                    </a:p>
                  </a:txBody>
                  <a:tcPr marL="63500" marR="63500" marT="63500" marB="63500">
                    <a:lnL w="12700" cap="flat" cmpd="sng">
                      <a:solidFill>
                        <a:srgbClr val="274E13"/>
                      </a:solidFill>
                      <a:prstDash val="solid"/>
                      <a:round/>
                      <a:headEnd type="none" w="sm" len="sm"/>
                      <a:tailEnd type="none" w="sm" len="sm"/>
                    </a:lnL>
                    <a:lnR w="12700" cap="flat" cmpd="sng">
                      <a:solidFill>
                        <a:srgbClr val="274E13"/>
                      </a:solidFill>
                      <a:prstDash val="solid"/>
                      <a:round/>
                      <a:headEnd type="none" w="sm" len="sm"/>
                      <a:tailEnd type="none" w="sm" len="sm"/>
                    </a:lnR>
                    <a:lnT w="12700" cap="flat" cmpd="sng">
                      <a:solidFill>
                        <a:srgbClr val="274E13"/>
                      </a:solidFill>
                      <a:prstDash val="solid"/>
                      <a:round/>
                      <a:headEnd type="none" w="sm" len="sm"/>
                      <a:tailEnd type="none" w="sm" len="sm"/>
                    </a:lnT>
                    <a:lnB w="12700" cap="flat" cmpd="sng">
                      <a:solidFill>
                        <a:srgbClr val="274E13"/>
                      </a:solidFill>
                      <a:prstDash val="solid"/>
                      <a:round/>
                      <a:headEnd type="none" w="sm" len="sm"/>
                      <a:tailEnd type="none" w="sm" len="sm"/>
                    </a:lnB>
                    <a:solidFill>
                      <a:srgbClr val="D9EAD3"/>
                    </a:solidFill>
                  </a:tcPr>
                </a:tc>
                <a:tc>
                  <a:txBody>
                    <a:bodyPr/>
                    <a:lstStyle/>
                    <a:p>
                      <a:pPr marL="0" lvl="0" indent="0" algn="ctr" rtl="0">
                        <a:spcBef>
                          <a:spcPts val="0"/>
                        </a:spcBef>
                        <a:spcAft>
                          <a:spcPts val="0"/>
                        </a:spcAft>
                        <a:buNone/>
                      </a:pPr>
                      <a:r>
                        <a:rPr lang="en-US" sz="1200"/>
                        <a:t>1365.00</a:t>
                      </a:r>
                      <a:endParaRPr sz="1200"/>
                    </a:p>
                  </a:txBody>
                  <a:tcPr marL="63500" marR="63500" marT="63500" marB="63500">
                    <a:lnL w="12700" cap="flat" cmpd="sng">
                      <a:solidFill>
                        <a:srgbClr val="274E13"/>
                      </a:solidFill>
                      <a:prstDash val="solid"/>
                      <a:round/>
                      <a:headEnd type="none" w="sm" len="sm"/>
                      <a:tailEnd type="none" w="sm" len="sm"/>
                    </a:lnL>
                    <a:lnR w="12700" cap="flat" cmpd="sng">
                      <a:solidFill>
                        <a:srgbClr val="274E13"/>
                      </a:solidFill>
                      <a:prstDash val="solid"/>
                      <a:round/>
                      <a:headEnd type="none" w="sm" len="sm"/>
                      <a:tailEnd type="none" w="sm" len="sm"/>
                    </a:lnR>
                    <a:lnT w="12700" cap="flat" cmpd="sng">
                      <a:solidFill>
                        <a:srgbClr val="274E13"/>
                      </a:solidFill>
                      <a:prstDash val="solid"/>
                      <a:round/>
                      <a:headEnd type="none" w="sm" len="sm"/>
                      <a:tailEnd type="none" w="sm" len="sm"/>
                    </a:lnT>
                    <a:lnB w="12700" cap="flat" cmpd="sng">
                      <a:solidFill>
                        <a:srgbClr val="274E13"/>
                      </a:solidFill>
                      <a:prstDash val="solid"/>
                      <a:round/>
                      <a:headEnd type="none" w="sm" len="sm"/>
                      <a:tailEnd type="none" w="sm" len="sm"/>
                    </a:lnB>
                    <a:solidFill>
                      <a:srgbClr val="D9EAD3"/>
                    </a:solidFill>
                  </a:tcPr>
                </a:tc>
                <a:tc>
                  <a:txBody>
                    <a:bodyPr/>
                    <a:lstStyle/>
                    <a:p>
                      <a:pPr marL="0" lvl="0" indent="0" algn="ctr" rtl="0">
                        <a:spcBef>
                          <a:spcPts val="0"/>
                        </a:spcBef>
                        <a:spcAft>
                          <a:spcPts val="0"/>
                        </a:spcAft>
                        <a:buNone/>
                      </a:pPr>
                      <a:r>
                        <a:rPr lang="en-US" sz="1200"/>
                        <a:t>4.85</a:t>
                      </a:r>
                      <a:endParaRPr sz="1200"/>
                    </a:p>
                  </a:txBody>
                  <a:tcPr marL="63500" marR="63500" marT="63500" marB="63500">
                    <a:lnL w="12700" cap="flat" cmpd="sng">
                      <a:solidFill>
                        <a:srgbClr val="274E13"/>
                      </a:solidFill>
                      <a:prstDash val="solid"/>
                      <a:round/>
                      <a:headEnd type="none" w="sm" len="sm"/>
                      <a:tailEnd type="none" w="sm" len="sm"/>
                    </a:lnL>
                    <a:lnR w="12700" cap="flat" cmpd="sng">
                      <a:solidFill>
                        <a:srgbClr val="274E13"/>
                      </a:solidFill>
                      <a:prstDash val="solid"/>
                      <a:round/>
                      <a:headEnd type="none" w="sm" len="sm"/>
                      <a:tailEnd type="none" w="sm" len="sm"/>
                    </a:lnR>
                    <a:lnT w="12700" cap="flat" cmpd="sng">
                      <a:solidFill>
                        <a:srgbClr val="274E13"/>
                      </a:solidFill>
                      <a:prstDash val="solid"/>
                      <a:round/>
                      <a:headEnd type="none" w="sm" len="sm"/>
                      <a:tailEnd type="none" w="sm" len="sm"/>
                    </a:lnT>
                    <a:lnB w="12700" cap="flat" cmpd="sng">
                      <a:solidFill>
                        <a:srgbClr val="274E13"/>
                      </a:solidFill>
                      <a:prstDash val="solid"/>
                      <a:round/>
                      <a:headEnd type="none" w="sm" len="sm"/>
                      <a:tailEnd type="none" w="sm" len="sm"/>
                    </a:lnB>
                    <a:solidFill>
                      <a:srgbClr val="D9EAD3"/>
                    </a:solidFill>
                  </a:tcPr>
                </a:tc>
                <a:extLst>
                  <a:ext uri="{0D108BD9-81ED-4DB2-BD59-A6C34878D82A}">
                    <a16:rowId xmlns:a16="http://schemas.microsoft.com/office/drawing/2014/main" val="10004"/>
                  </a:ext>
                </a:extLst>
              </a:tr>
              <a:tr h="0">
                <a:tc>
                  <a:txBody>
                    <a:bodyPr/>
                    <a:lstStyle/>
                    <a:p>
                      <a:pPr marL="0" lvl="0" indent="0" algn="ctr" rtl="0">
                        <a:spcBef>
                          <a:spcPts val="0"/>
                        </a:spcBef>
                        <a:spcAft>
                          <a:spcPts val="0"/>
                        </a:spcAft>
                        <a:buNone/>
                      </a:pPr>
                      <a:r>
                        <a:rPr lang="en-US" sz="1200" b="1"/>
                        <a:t>50%</a:t>
                      </a:r>
                      <a:endParaRPr sz="1200" b="1"/>
                    </a:p>
                  </a:txBody>
                  <a:tcPr marL="63500" marR="63500" marT="63500" marB="63500">
                    <a:lnL w="12700" cap="flat" cmpd="sng">
                      <a:solidFill>
                        <a:srgbClr val="274E13"/>
                      </a:solidFill>
                      <a:prstDash val="solid"/>
                      <a:round/>
                      <a:headEnd type="none" w="sm" len="sm"/>
                      <a:tailEnd type="none" w="sm" len="sm"/>
                    </a:lnL>
                    <a:lnR w="12700" cap="flat" cmpd="sng">
                      <a:solidFill>
                        <a:srgbClr val="274E13"/>
                      </a:solidFill>
                      <a:prstDash val="solid"/>
                      <a:round/>
                      <a:headEnd type="none" w="sm" len="sm"/>
                      <a:tailEnd type="none" w="sm" len="sm"/>
                    </a:lnR>
                    <a:lnT w="12700" cap="flat" cmpd="sng">
                      <a:solidFill>
                        <a:srgbClr val="274E13"/>
                      </a:solidFill>
                      <a:prstDash val="solid"/>
                      <a:round/>
                      <a:headEnd type="none" w="sm" len="sm"/>
                      <a:tailEnd type="none" w="sm" len="sm"/>
                    </a:lnT>
                    <a:lnB w="12700" cap="flat" cmpd="sng">
                      <a:solidFill>
                        <a:srgbClr val="274E13"/>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US" sz="1200"/>
                        <a:t>5362.18</a:t>
                      </a:r>
                      <a:endParaRPr sz="1200"/>
                    </a:p>
                  </a:txBody>
                  <a:tcPr marL="63500" marR="63500" marT="63500" marB="63500">
                    <a:lnL w="12700" cap="flat" cmpd="sng">
                      <a:solidFill>
                        <a:srgbClr val="274E13"/>
                      </a:solidFill>
                      <a:prstDash val="solid"/>
                      <a:round/>
                      <a:headEnd type="none" w="sm" len="sm"/>
                      <a:tailEnd type="none" w="sm" len="sm"/>
                    </a:lnL>
                    <a:lnR w="12700" cap="flat" cmpd="sng">
                      <a:solidFill>
                        <a:srgbClr val="274E13"/>
                      </a:solidFill>
                      <a:prstDash val="solid"/>
                      <a:round/>
                      <a:headEnd type="none" w="sm" len="sm"/>
                      <a:tailEnd type="none" w="sm" len="sm"/>
                    </a:lnR>
                    <a:lnT w="12700" cap="flat" cmpd="sng">
                      <a:solidFill>
                        <a:srgbClr val="274E13"/>
                      </a:solidFill>
                      <a:prstDash val="solid"/>
                      <a:round/>
                      <a:headEnd type="none" w="sm" len="sm"/>
                      <a:tailEnd type="none" w="sm" len="sm"/>
                    </a:lnT>
                    <a:lnB w="12700" cap="flat" cmpd="sng">
                      <a:solidFill>
                        <a:srgbClr val="274E13"/>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US" sz="1200"/>
                        <a:t>2075.67</a:t>
                      </a:r>
                      <a:endParaRPr sz="1200"/>
                    </a:p>
                  </a:txBody>
                  <a:tcPr marL="63500" marR="63500" marT="63500" marB="63500">
                    <a:lnL w="12700" cap="flat" cmpd="sng">
                      <a:solidFill>
                        <a:srgbClr val="274E13"/>
                      </a:solidFill>
                      <a:prstDash val="solid"/>
                      <a:round/>
                      <a:headEnd type="none" w="sm" len="sm"/>
                      <a:tailEnd type="none" w="sm" len="sm"/>
                    </a:lnL>
                    <a:lnR w="12700" cap="flat" cmpd="sng">
                      <a:solidFill>
                        <a:srgbClr val="274E13"/>
                      </a:solidFill>
                      <a:prstDash val="solid"/>
                      <a:round/>
                      <a:headEnd type="none" w="sm" len="sm"/>
                      <a:tailEnd type="none" w="sm" len="sm"/>
                    </a:lnR>
                    <a:lnT w="12700" cap="flat" cmpd="sng">
                      <a:solidFill>
                        <a:srgbClr val="274E13"/>
                      </a:solidFill>
                      <a:prstDash val="solid"/>
                      <a:round/>
                      <a:headEnd type="none" w="sm" len="sm"/>
                      <a:tailEnd type="none" w="sm" len="sm"/>
                    </a:lnT>
                    <a:lnB w="12700" cap="flat" cmpd="sng">
                      <a:solidFill>
                        <a:srgbClr val="274E13"/>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US" sz="1200"/>
                        <a:t>621.91</a:t>
                      </a:r>
                      <a:endParaRPr sz="1200"/>
                    </a:p>
                  </a:txBody>
                  <a:tcPr marL="63500" marR="63500" marT="63500" marB="63500">
                    <a:lnL w="12700" cap="flat" cmpd="sng">
                      <a:solidFill>
                        <a:srgbClr val="274E13"/>
                      </a:solidFill>
                      <a:prstDash val="solid"/>
                      <a:round/>
                      <a:headEnd type="none" w="sm" len="sm"/>
                      <a:tailEnd type="none" w="sm" len="sm"/>
                    </a:lnL>
                    <a:lnR w="12700" cap="flat" cmpd="sng">
                      <a:solidFill>
                        <a:srgbClr val="274E13"/>
                      </a:solidFill>
                      <a:prstDash val="solid"/>
                      <a:round/>
                      <a:headEnd type="none" w="sm" len="sm"/>
                      <a:tailEnd type="none" w="sm" len="sm"/>
                    </a:lnR>
                    <a:lnT w="12700" cap="flat" cmpd="sng">
                      <a:solidFill>
                        <a:srgbClr val="274E13"/>
                      </a:solidFill>
                      <a:prstDash val="solid"/>
                      <a:round/>
                      <a:headEnd type="none" w="sm" len="sm"/>
                      <a:tailEnd type="none" w="sm" len="sm"/>
                    </a:lnT>
                    <a:lnB w="12700" cap="flat" cmpd="sng">
                      <a:solidFill>
                        <a:srgbClr val="274E13"/>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r h="0">
                <a:tc>
                  <a:txBody>
                    <a:bodyPr/>
                    <a:lstStyle/>
                    <a:p>
                      <a:pPr marL="0" lvl="0" indent="0" algn="ctr" rtl="0">
                        <a:spcBef>
                          <a:spcPts val="0"/>
                        </a:spcBef>
                        <a:spcAft>
                          <a:spcPts val="0"/>
                        </a:spcAft>
                        <a:buNone/>
                      </a:pPr>
                      <a:r>
                        <a:rPr lang="en-US" sz="1200" b="1"/>
                        <a:t>75%</a:t>
                      </a:r>
                      <a:endParaRPr sz="1200" b="1"/>
                    </a:p>
                  </a:txBody>
                  <a:tcPr marL="63500" marR="63500" marT="63500" marB="63500">
                    <a:lnL w="12700" cap="flat" cmpd="sng">
                      <a:solidFill>
                        <a:srgbClr val="274E13"/>
                      </a:solidFill>
                      <a:prstDash val="solid"/>
                      <a:round/>
                      <a:headEnd type="none" w="sm" len="sm"/>
                      <a:tailEnd type="none" w="sm" len="sm"/>
                    </a:lnL>
                    <a:lnR w="12700" cap="flat" cmpd="sng">
                      <a:solidFill>
                        <a:srgbClr val="274E13"/>
                      </a:solidFill>
                      <a:prstDash val="solid"/>
                      <a:round/>
                      <a:headEnd type="none" w="sm" len="sm"/>
                      <a:tailEnd type="none" w="sm" len="sm"/>
                    </a:lnR>
                    <a:lnT w="12700" cap="flat" cmpd="sng">
                      <a:solidFill>
                        <a:srgbClr val="274E13"/>
                      </a:solidFill>
                      <a:prstDash val="solid"/>
                      <a:round/>
                      <a:headEnd type="none" w="sm" len="sm"/>
                      <a:tailEnd type="none" w="sm" len="sm"/>
                    </a:lnT>
                    <a:lnB w="12700" cap="flat" cmpd="sng">
                      <a:solidFill>
                        <a:srgbClr val="274E13"/>
                      </a:solidFill>
                      <a:prstDash val="solid"/>
                      <a:round/>
                      <a:headEnd type="none" w="sm" len="sm"/>
                      <a:tailEnd type="none" w="sm" len="sm"/>
                    </a:lnB>
                    <a:solidFill>
                      <a:srgbClr val="D9EAD3"/>
                    </a:solidFill>
                  </a:tcPr>
                </a:tc>
                <a:tc>
                  <a:txBody>
                    <a:bodyPr/>
                    <a:lstStyle/>
                    <a:p>
                      <a:pPr marL="0" lvl="0" indent="0" algn="ctr" rtl="0">
                        <a:spcBef>
                          <a:spcPts val="0"/>
                        </a:spcBef>
                        <a:spcAft>
                          <a:spcPts val="0"/>
                        </a:spcAft>
                        <a:buNone/>
                      </a:pPr>
                      <a:r>
                        <a:rPr lang="en-US" sz="1200"/>
                        <a:t>7685.40</a:t>
                      </a:r>
                      <a:endParaRPr sz="1200"/>
                    </a:p>
                  </a:txBody>
                  <a:tcPr marL="63500" marR="63500" marT="63500" marB="63500">
                    <a:lnL w="12700" cap="flat" cmpd="sng">
                      <a:solidFill>
                        <a:srgbClr val="274E13"/>
                      </a:solidFill>
                      <a:prstDash val="solid"/>
                      <a:round/>
                      <a:headEnd type="none" w="sm" len="sm"/>
                      <a:tailEnd type="none" w="sm" len="sm"/>
                    </a:lnL>
                    <a:lnR w="12700" cap="flat" cmpd="sng">
                      <a:solidFill>
                        <a:srgbClr val="274E13"/>
                      </a:solidFill>
                      <a:prstDash val="solid"/>
                      <a:round/>
                      <a:headEnd type="none" w="sm" len="sm"/>
                      <a:tailEnd type="none" w="sm" len="sm"/>
                    </a:lnR>
                    <a:lnT w="12700" cap="flat" cmpd="sng">
                      <a:solidFill>
                        <a:srgbClr val="274E13"/>
                      </a:solidFill>
                      <a:prstDash val="solid"/>
                      <a:round/>
                      <a:headEnd type="none" w="sm" len="sm"/>
                      <a:tailEnd type="none" w="sm" len="sm"/>
                    </a:lnT>
                    <a:lnB w="12700" cap="flat" cmpd="sng">
                      <a:solidFill>
                        <a:srgbClr val="274E13"/>
                      </a:solidFill>
                      <a:prstDash val="solid"/>
                      <a:round/>
                      <a:headEnd type="none" w="sm" len="sm"/>
                      <a:tailEnd type="none" w="sm" len="sm"/>
                    </a:lnB>
                    <a:solidFill>
                      <a:srgbClr val="D9EAD3"/>
                    </a:solidFill>
                  </a:tcPr>
                </a:tc>
                <a:tc>
                  <a:txBody>
                    <a:bodyPr/>
                    <a:lstStyle/>
                    <a:p>
                      <a:pPr marL="0" lvl="0" indent="0" algn="ctr" rtl="0">
                        <a:spcBef>
                          <a:spcPts val="0"/>
                        </a:spcBef>
                        <a:spcAft>
                          <a:spcPts val="0"/>
                        </a:spcAft>
                        <a:buNone/>
                      </a:pPr>
                      <a:r>
                        <a:rPr lang="en-US" sz="1200"/>
                        <a:t>2772.50</a:t>
                      </a:r>
                      <a:endParaRPr sz="1200"/>
                    </a:p>
                  </a:txBody>
                  <a:tcPr marL="63500" marR="63500" marT="63500" marB="63500">
                    <a:lnL w="12700" cap="flat" cmpd="sng">
                      <a:solidFill>
                        <a:srgbClr val="274E13"/>
                      </a:solidFill>
                      <a:prstDash val="solid"/>
                      <a:round/>
                      <a:headEnd type="none" w="sm" len="sm"/>
                      <a:tailEnd type="none" w="sm" len="sm"/>
                    </a:lnL>
                    <a:lnR w="12700" cap="flat" cmpd="sng">
                      <a:solidFill>
                        <a:srgbClr val="274E13"/>
                      </a:solidFill>
                      <a:prstDash val="solid"/>
                      <a:round/>
                      <a:headEnd type="none" w="sm" len="sm"/>
                      <a:tailEnd type="none" w="sm" len="sm"/>
                    </a:lnR>
                    <a:lnT w="12700" cap="flat" cmpd="sng">
                      <a:solidFill>
                        <a:srgbClr val="274E13"/>
                      </a:solidFill>
                      <a:prstDash val="solid"/>
                      <a:round/>
                      <a:headEnd type="none" w="sm" len="sm"/>
                      <a:tailEnd type="none" w="sm" len="sm"/>
                    </a:lnT>
                    <a:lnB w="12700" cap="flat" cmpd="sng">
                      <a:solidFill>
                        <a:srgbClr val="274E13"/>
                      </a:solidFill>
                      <a:prstDash val="solid"/>
                      <a:round/>
                      <a:headEnd type="none" w="sm" len="sm"/>
                      <a:tailEnd type="none" w="sm" len="sm"/>
                    </a:lnB>
                    <a:solidFill>
                      <a:srgbClr val="D9EAD3"/>
                    </a:solidFill>
                  </a:tcPr>
                </a:tc>
                <a:tc>
                  <a:txBody>
                    <a:bodyPr/>
                    <a:lstStyle/>
                    <a:p>
                      <a:pPr marL="0" lvl="0" indent="0" algn="ctr" rtl="0">
                        <a:spcBef>
                          <a:spcPts val="0"/>
                        </a:spcBef>
                        <a:spcAft>
                          <a:spcPts val="0"/>
                        </a:spcAft>
                        <a:buNone/>
                      </a:pPr>
                      <a:r>
                        <a:rPr lang="en-US" sz="1200"/>
                        <a:t>1365.89</a:t>
                      </a:r>
                      <a:endParaRPr sz="1200"/>
                    </a:p>
                  </a:txBody>
                  <a:tcPr marL="63500" marR="63500" marT="63500" marB="63500">
                    <a:lnL w="12700" cap="flat" cmpd="sng">
                      <a:solidFill>
                        <a:srgbClr val="274E13"/>
                      </a:solidFill>
                      <a:prstDash val="solid"/>
                      <a:round/>
                      <a:headEnd type="none" w="sm" len="sm"/>
                      <a:tailEnd type="none" w="sm" len="sm"/>
                    </a:lnL>
                    <a:lnR w="12700" cap="flat" cmpd="sng">
                      <a:solidFill>
                        <a:srgbClr val="274E13"/>
                      </a:solidFill>
                      <a:prstDash val="solid"/>
                      <a:round/>
                      <a:headEnd type="none" w="sm" len="sm"/>
                      <a:tailEnd type="none" w="sm" len="sm"/>
                    </a:lnR>
                    <a:lnT w="12700" cap="flat" cmpd="sng">
                      <a:solidFill>
                        <a:srgbClr val="274E13"/>
                      </a:solidFill>
                      <a:prstDash val="solid"/>
                      <a:round/>
                      <a:headEnd type="none" w="sm" len="sm"/>
                      <a:tailEnd type="none" w="sm" len="sm"/>
                    </a:lnT>
                    <a:lnB w="12700" cap="flat" cmpd="sng">
                      <a:solidFill>
                        <a:srgbClr val="274E13"/>
                      </a:solidFill>
                      <a:prstDash val="solid"/>
                      <a:round/>
                      <a:headEnd type="none" w="sm" len="sm"/>
                      <a:tailEnd type="none" w="sm" len="sm"/>
                    </a:lnB>
                    <a:solidFill>
                      <a:srgbClr val="D9EAD3"/>
                    </a:solidFill>
                  </a:tcPr>
                </a:tc>
                <a:extLst>
                  <a:ext uri="{0D108BD9-81ED-4DB2-BD59-A6C34878D82A}">
                    <a16:rowId xmlns:a16="http://schemas.microsoft.com/office/drawing/2014/main" val="10006"/>
                  </a:ext>
                </a:extLst>
              </a:tr>
              <a:tr h="0">
                <a:tc>
                  <a:txBody>
                    <a:bodyPr/>
                    <a:lstStyle/>
                    <a:p>
                      <a:pPr marL="0" lvl="0" indent="0" algn="ctr" rtl="0">
                        <a:spcBef>
                          <a:spcPts val="0"/>
                        </a:spcBef>
                        <a:spcAft>
                          <a:spcPts val="0"/>
                        </a:spcAft>
                        <a:buNone/>
                      </a:pPr>
                      <a:r>
                        <a:rPr lang="en-US" sz="1200" b="1"/>
                        <a:t>Max</a:t>
                      </a:r>
                      <a:endParaRPr sz="1200" b="1"/>
                    </a:p>
                  </a:txBody>
                  <a:tcPr marL="63500" marR="63500" marT="63500" marB="63500">
                    <a:lnL w="12700" cap="flat" cmpd="sng">
                      <a:solidFill>
                        <a:srgbClr val="274E13"/>
                      </a:solidFill>
                      <a:prstDash val="solid"/>
                      <a:round/>
                      <a:headEnd type="none" w="sm" len="sm"/>
                      <a:tailEnd type="none" w="sm" len="sm"/>
                    </a:lnL>
                    <a:lnR w="12700" cap="flat" cmpd="sng">
                      <a:solidFill>
                        <a:srgbClr val="274E13"/>
                      </a:solidFill>
                      <a:prstDash val="solid"/>
                      <a:round/>
                      <a:headEnd type="none" w="sm" len="sm"/>
                      <a:tailEnd type="none" w="sm" len="sm"/>
                    </a:lnR>
                    <a:lnT w="12700" cap="flat" cmpd="sng">
                      <a:solidFill>
                        <a:srgbClr val="274E13"/>
                      </a:solidFill>
                      <a:prstDash val="solid"/>
                      <a:round/>
                      <a:headEnd type="none" w="sm" len="sm"/>
                      <a:tailEnd type="none" w="sm" len="sm"/>
                    </a:lnT>
                    <a:lnB w="12700" cap="flat" cmpd="sng">
                      <a:solidFill>
                        <a:srgbClr val="274E13"/>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US" sz="1200"/>
                        <a:t>23174.60</a:t>
                      </a:r>
                      <a:endParaRPr sz="1200"/>
                    </a:p>
                  </a:txBody>
                  <a:tcPr marL="63500" marR="63500" marT="63500" marB="63500">
                    <a:lnL w="12700" cap="flat" cmpd="sng">
                      <a:solidFill>
                        <a:srgbClr val="274E13"/>
                      </a:solidFill>
                      <a:prstDash val="solid"/>
                      <a:round/>
                      <a:headEnd type="none" w="sm" len="sm"/>
                      <a:tailEnd type="none" w="sm" len="sm"/>
                    </a:lnL>
                    <a:lnR w="12700" cap="flat" cmpd="sng">
                      <a:solidFill>
                        <a:srgbClr val="274E13"/>
                      </a:solidFill>
                      <a:prstDash val="solid"/>
                      <a:round/>
                      <a:headEnd type="none" w="sm" len="sm"/>
                      <a:tailEnd type="none" w="sm" len="sm"/>
                    </a:lnR>
                    <a:lnT w="12700" cap="flat" cmpd="sng">
                      <a:solidFill>
                        <a:srgbClr val="274E13"/>
                      </a:solidFill>
                      <a:prstDash val="solid"/>
                      <a:round/>
                      <a:headEnd type="none" w="sm" len="sm"/>
                      <a:tailEnd type="none" w="sm" len="sm"/>
                    </a:lnT>
                    <a:lnB w="12700" cap="flat" cmpd="sng">
                      <a:solidFill>
                        <a:srgbClr val="274E13"/>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US" sz="1200"/>
                        <a:t>17206.16</a:t>
                      </a:r>
                      <a:endParaRPr sz="1200"/>
                    </a:p>
                  </a:txBody>
                  <a:tcPr marL="63500" marR="63500" marT="63500" marB="63500">
                    <a:lnL w="12700" cap="flat" cmpd="sng">
                      <a:solidFill>
                        <a:srgbClr val="274E13"/>
                      </a:solidFill>
                      <a:prstDash val="solid"/>
                      <a:round/>
                      <a:headEnd type="none" w="sm" len="sm"/>
                      <a:tailEnd type="none" w="sm" len="sm"/>
                    </a:lnL>
                    <a:lnR w="12700" cap="flat" cmpd="sng">
                      <a:solidFill>
                        <a:srgbClr val="274E13"/>
                      </a:solidFill>
                      <a:prstDash val="solid"/>
                      <a:round/>
                      <a:headEnd type="none" w="sm" len="sm"/>
                      <a:tailEnd type="none" w="sm" len="sm"/>
                    </a:lnR>
                    <a:lnT w="12700" cap="flat" cmpd="sng">
                      <a:solidFill>
                        <a:srgbClr val="274E13"/>
                      </a:solidFill>
                      <a:prstDash val="solid"/>
                      <a:round/>
                      <a:headEnd type="none" w="sm" len="sm"/>
                      <a:tailEnd type="none" w="sm" len="sm"/>
                    </a:lnT>
                    <a:lnB w="12700" cap="flat" cmpd="sng">
                      <a:solidFill>
                        <a:srgbClr val="274E13"/>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US" sz="1200"/>
                        <a:t>4392.07</a:t>
                      </a:r>
                      <a:endParaRPr sz="1200"/>
                    </a:p>
                  </a:txBody>
                  <a:tcPr marL="63500" marR="63500" marT="63500" marB="63500">
                    <a:lnL w="12700" cap="flat" cmpd="sng">
                      <a:solidFill>
                        <a:srgbClr val="274E13"/>
                      </a:solidFill>
                      <a:prstDash val="solid"/>
                      <a:round/>
                      <a:headEnd type="none" w="sm" len="sm"/>
                      <a:tailEnd type="none" w="sm" len="sm"/>
                    </a:lnL>
                    <a:lnR w="12700" cap="flat" cmpd="sng">
                      <a:solidFill>
                        <a:srgbClr val="274E13"/>
                      </a:solidFill>
                      <a:prstDash val="solid"/>
                      <a:round/>
                      <a:headEnd type="none" w="sm" len="sm"/>
                      <a:tailEnd type="none" w="sm" len="sm"/>
                    </a:lnR>
                    <a:lnT w="12700" cap="flat" cmpd="sng">
                      <a:solidFill>
                        <a:srgbClr val="274E13"/>
                      </a:solidFill>
                      <a:prstDash val="solid"/>
                      <a:round/>
                      <a:headEnd type="none" w="sm" len="sm"/>
                      <a:tailEnd type="none" w="sm" len="sm"/>
                    </a:lnT>
                    <a:lnB w="12700" cap="flat" cmpd="sng">
                      <a:solidFill>
                        <a:srgbClr val="274E13"/>
                      </a:solidFill>
                      <a:prstDash val="solid"/>
                      <a:round/>
                      <a:headEnd type="none" w="sm" len="sm"/>
                      <a:tailEnd type="none" w="sm" len="sm"/>
                    </a:lnB>
                    <a:solidFill>
                      <a:srgbClr val="F3F3F3"/>
                    </a:solidFill>
                  </a:tcPr>
                </a:tc>
                <a:extLst>
                  <a:ext uri="{0D108BD9-81ED-4DB2-BD59-A6C34878D82A}">
                    <a16:rowId xmlns:a16="http://schemas.microsoft.com/office/drawing/2014/main" val="10007"/>
                  </a:ext>
                </a:extLst>
              </a:tr>
            </a:tbl>
          </a:graphicData>
        </a:graphic>
      </p:graphicFrame>
      <p:sp>
        <p:nvSpPr>
          <p:cNvPr id="339" name="Google Shape;339;p57"/>
          <p:cNvSpPr txBox="1"/>
          <p:nvPr/>
        </p:nvSpPr>
        <p:spPr>
          <a:xfrm>
            <a:off x="2251050" y="3248775"/>
            <a:ext cx="4228500" cy="399600"/>
          </a:xfrm>
          <a:prstGeom prst="rect">
            <a:avLst/>
          </a:prstGeom>
          <a:solidFill>
            <a:srgbClr val="B6D7A8"/>
          </a:solid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434343"/>
                </a:solidFill>
              </a:rPr>
              <a:t>DATA SUMMARY</a:t>
            </a:r>
            <a:endParaRPr sz="1600" b="1">
              <a:solidFill>
                <a:srgbClr val="434343"/>
              </a:solidFill>
            </a:endParaRPr>
          </a:p>
        </p:txBody>
      </p:sp>
      <p:cxnSp>
        <p:nvCxnSpPr>
          <p:cNvPr id="340" name="Google Shape;340;p57"/>
          <p:cNvCxnSpPr/>
          <p:nvPr/>
        </p:nvCxnSpPr>
        <p:spPr>
          <a:xfrm>
            <a:off x="6829125" y="3185700"/>
            <a:ext cx="0" cy="3165900"/>
          </a:xfrm>
          <a:prstGeom prst="straightConnector1">
            <a:avLst/>
          </a:prstGeom>
          <a:noFill/>
          <a:ln w="9525" cap="flat" cmpd="sng">
            <a:solidFill>
              <a:srgbClr val="38761D"/>
            </a:solidFill>
            <a:prstDash val="solid"/>
            <a:round/>
            <a:headEnd type="none" w="med" len="med"/>
            <a:tailEnd type="none" w="med" len="med"/>
          </a:ln>
        </p:spPr>
      </p:cxnSp>
      <p:sp>
        <p:nvSpPr>
          <p:cNvPr id="341" name="Google Shape;341;p57"/>
          <p:cNvSpPr txBox="1"/>
          <p:nvPr/>
        </p:nvSpPr>
        <p:spPr>
          <a:xfrm>
            <a:off x="7283525" y="3240113"/>
            <a:ext cx="4423500" cy="399600"/>
          </a:xfrm>
          <a:prstGeom prst="rect">
            <a:avLst/>
          </a:prstGeom>
          <a:solidFill>
            <a:srgbClr val="B6D7A8"/>
          </a:solid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434343"/>
                </a:solidFill>
              </a:rPr>
              <a:t>INSIGHTS</a:t>
            </a:r>
            <a:endParaRPr sz="1600" b="1">
              <a:solidFill>
                <a:srgbClr val="434343"/>
              </a:solidFill>
            </a:endParaRPr>
          </a:p>
        </p:txBody>
      </p:sp>
      <p:sp>
        <p:nvSpPr>
          <p:cNvPr id="342" name="Google Shape;342;p57"/>
          <p:cNvSpPr txBox="1"/>
          <p:nvPr/>
        </p:nvSpPr>
        <p:spPr>
          <a:xfrm>
            <a:off x="8255775" y="5219325"/>
            <a:ext cx="3136200" cy="31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t>Existence of Outliers</a:t>
            </a:r>
            <a:endParaRPr b="1"/>
          </a:p>
        </p:txBody>
      </p:sp>
      <p:sp>
        <p:nvSpPr>
          <p:cNvPr id="343" name="Google Shape;343;p57"/>
          <p:cNvSpPr txBox="1"/>
          <p:nvPr/>
        </p:nvSpPr>
        <p:spPr>
          <a:xfrm>
            <a:off x="8314025" y="5515650"/>
            <a:ext cx="3377100" cy="765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100">
                <a:solidFill>
                  <a:schemeClr val="dk1"/>
                </a:solidFill>
              </a:rPr>
              <a:t>From the mean, 75% and the maximum readings </a:t>
            </a:r>
            <a:endParaRPr sz="1100">
              <a:solidFill>
                <a:schemeClr val="dk1"/>
              </a:solidFill>
            </a:endParaRPr>
          </a:p>
          <a:p>
            <a:pPr marL="0" lvl="0" indent="0" algn="l" rtl="0">
              <a:lnSpc>
                <a:spcPct val="115000"/>
              </a:lnSpc>
              <a:spcBef>
                <a:spcPts val="0"/>
              </a:spcBef>
              <a:spcAft>
                <a:spcPts val="0"/>
              </a:spcAft>
              <a:buNone/>
            </a:pPr>
            <a:r>
              <a:rPr lang="en-US" sz="1100">
                <a:solidFill>
                  <a:schemeClr val="dk1"/>
                </a:solidFill>
              </a:rPr>
              <a:t>of the meters, it can be seen that the </a:t>
            </a:r>
            <a:r>
              <a:rPr lang="en-US" sz="1100" b="1">
                <a:solidFill>
                  <a:schemeClr val="dk1"/>
                </a:solidFill>
              </a:rPr>
              <a:t>dataset consists of outliers</a:t>
            </a:r>
            <a:r>
              <a:rPr lang="en-US" sz="1100">
                <a:solidFill>
                  <a:schemeClr val="dk1"/>
                </a:solidFill>
              </a:rPr>
              <a:t> that have to be treated for better prediction. </a:t>
            </a:r>
            <a:endParaRPr sz="1100"/>
          </a:p>
        </p:txBody>
      </p:sp>
      <p:sp>
        <p:nvSpPr>
          <p:cNvPr id="344" name="Google Shape;344;p57"/>
          <p:cNvSpPr txBox="1"/>
          <p:nvPr/>
        </p:nvSpPr>
        <p:spPr>
          <a:xfrm>
            <a:off x="8287725" y="4285125"/>
            <a:ext cx="3377100" cy="8790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US" sz="1100">
                <a:solidFill>
                  <a:schemeClr val="dk1"/>
                </a:solidFill>
              </a:rPr>
              <a:t>It is also clear that</a:t>
            </a:r>
            <a:r>
              <a:rPr lang="en-US" sz="1100" b="1">
                <a:solidFill>
                  <a:schemeClr val="dk1"/>
                </a:solidFill>
              </a:rPr>
              <a:t> main meter has higher consumption </a:t>
            </a:r>
            <a:r>
              <a:rPr lang="en-US" sz="1100">
                <a:solidFill>
                  <a:schemeClr val="dk1"/>
                </a:solidFill>
              </a:rPr>
              <a:t>when compared to that of sub meter 1 and submeter 2.</a:t>
            </a:r>
            <a:endParaRPr sz="1100"/>
          </a:p>
        </p:txBody>
      </p:sp>
      <p:sp>
        <p:nvSpPr>
          <p:cNvPr id="345" name="Google Shape;345;p57"/>
          <p:cNvSpPr txBox="1"/>
          <p:nvPr/>
        </p:nvSpPr>
        <p:spPr>
          <a:xfrm>
            <a:off x="8230575" y="3972000"/>
            <a:ext cx="3136200" cy="31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t>Meter Consumption Levels</a:t>
            </a:r>
            <a:endParaRPr b="1"/>
          </a:p>
        </p:txBody>
      </p:sp>
      <p:sp>
        <p:nvSpPr>
          <p:cNvPr id="346" name="Google Shape;346;p57"/>
          <p:cNvSpPr/>
          <p:nvPr/>
        </p:nvSpPr>
        <p:spPr>
          <a:xfrm>
            <a:off x="7178700" y="4028400"/>
            <a:ext cx="1001700" cy="9777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7" name="Google Shape;347;p57"/>
          <p:cNvPicPr preferRelativeResize="0"/>
          <p:nvPr/>
        </p:nvPicPr>
        <p:blipFill>
          <a:blip r:embed="rId8">
            <a:alphaModFix/>
          </a:blip>
          <a:stretch>
            <a:fillRect/>
          </a:stretch>
        </p:blipFill>
        <p:spPr>
          <a:xfrm>
            <a:off x="7226575" y="4036800"/>
            <a:ext cx="879000" cy="879000"/>
          </a:xfrm>
          <a:prstGeom prst="rect">
            <a:avLst/>
          </a:prstGeom>
          <a:noFill/>
          <a:ln>
            <a:noFill/>
          </a:ln>
        </p:spPr>
      </p:pic>
      <p:sp>
        <p:nvSpPr>
          <p:cNvPr id="348" name="Google Shape;348;p57"/>
          <p:cNvSpPr/>
          <p:nvPr/>
        </p:nvSpPr>
        <p:spPr>
          <a:xfrm>
            <a:off x="7178700" y="5323800"/>
            <a:ext cx="1001700" cy="9777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9" name="Google Shape;349;p57"/>
          <p:cNvPicPr preferRelativeResize="0"/>
          <p:nvPr/>
        </p:nvPicPr>
        <p:blipFill>
          <a:blip r:embed="rId9">
            <a:alphaModFix/>
          </a:blip>
          <a:stretch>
            <a:fillRect/>
          </a:stretch>
        </p:blipFill>
        <p:spPr>
          <a:xfrm>
            <a:off x="7283525" y="5474313"/>
            <a:ext cx="765075" cy="6765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2"/>
                                        </p:tgtEl>
                                        <p:attrNameLst>
                                          <p:attrName>style.visibility</p:attrName>
                                        </p:attrNameLst>
                                      </p:cBhvr>
                                      <p:to>
                                        <p:strVal val="visible"/>
                                      </p:to>
                                    </p:set>
                                    <p:animEffect transition="in" filter="fade">
                                      <p:cBhvr>
                                        <p:cTn id="7" dur="1000"/>
                                        <p:tgtEl>
                                          <p:spTgt spid="302"/>
                                        </p:tgtEl>
                                      </p:cBhvr>
                                    </p:animEffect>
                                  </p:childTnLst>
                                </p:cTn>
                              </p:par>
                              <p:par>
                                <p:cTn id="8" presetID="10" presetClass="entr" presetSubtype="0" fill="hold" nodeType="withEffect">
                                  <p:stCondLst>
                                    <p:cond delay="0"/>
                                  </p:stCondLst>
                                  <p:childTnLst>
                                    <p:set>
                                      <p:cBhvr>
                                        <p:cTn id="9" dur="1" fill="hold">
                                          <p:stCondLst>
                                            <p:cond delay="0"/>
                                          </p:stCondLst>
                                        </p:cTn>
                                        <p:tgtEl>
                                          <p:spTgt spid="304"/>
                                        </p:tgtEl>
                                        <p:attrNameLst>
                                          <p:attrName>style.visibility</p:attrName>
                                        </p:attrNameLst>
                                      </p:cBhvr>
                                      <p:to>
                                        <p:strVal val="visible"/>
                                      </p:to>
                                    </p:set>
                                    <p:animEffect transition="in" filter="fade">
                                      <p:cBhvr>
                                        <p:cTn id="10" dur="1000"/>
                                        <p:tgtEl>
                                          <p:spTgt spid="30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5"/>
                                        </p:tgtEl>
                                        <p:attrNameLst>
                                          <p:attrName>style.visibility</p:attrName>
                                        </p:attrNameLst>
                                      </p:cBhvr>
                                      <p:to>
                                        <p:strVal val="visible"/>
                                      </p:to>
                                    </p:set>
                                    <p:animEffect transition="in" filter="fade">
                                      <p:cBhvr>
                                        <p:cTn id="15" dur="1000"/>
                                        <p:tgtEl>
                                          <p:spTgt spid="305"/>
                                        </p:tgtEl>
                                      </p:cBhvr>
                                    </p:animEffect>
                                  </p:childTnLst>
                                </p:cTn>
                              </p:par>
                              <p:par>
                                <p:cTn id="16" presetID="10" presetClass="entr" presetSubtype="0" fill="hold" nodeType="withEffect">
                                  <p:stCondLst>
                                    <p:cond delay="0"/>
                                  </p:stCondLst>
                                  <p:childTnLst>
                                    <p:set>
                                      <p:cBhvr>
                                        <p:cTn id="17" dur="1" fill="hold">
                                          <p:stCondLst>
                                            <p:cond delay="0"/>
                                          </p:stCondLst>
                                        </p:cTn>
                                        <p:tgtEl>
                                          <p:spTgt spid="306"/>
                                        </p:tgtEl>
                                        <p:attrNameLst>
                                          <p:attrName>style.visibility</p:attrName>
                                        </p:attrNameLst>
                                      </p:cBhvr>
                                      <p:to>
                                        <p:strVal val="visible"/>
                                      </p:to>
                                    </p:set>
                                    <p:animEffect transition="in" filter="fade">
                                      <p:cBhvr>
                                        <p:cTn id="18" dur="1000"/>
                                        <p:tgtEl>
                                          <p:spTgt spid="306"/>
                                        </p:tgtEl>
                                      </p:cBhvr>
                                    </p:animEffect>
                                  </p:childTnLst>
                                </p:cTn>
                              </p:par>
                              <p:par>
                                <p:cTn id="19" presetID="10" presetClass="entr" presetSubtype="0" fill="hold" nodeType="withEffect">
                                  <p:stCondLst>
                                    <p:cond delay="0"/>
                                  </p:stCondLst>
                                  <p:childTnLst>
                                    <p:set>
                                      <p:cBhvr>
                                        <p:cTn id="20" dur="1" fill="hold">
                                          <p:stCondLst>
                                            <p:cond delay="0"/>
                                          </p:stCondLst>
                                        </p:cTn>
                                        <p:tgtEl>
                                          <p:spTgt spid="307"/>
                                        </p:tgtEl>
                                        <p:attrNameLst>
                                          <p:attrName>style.visibility</p:attrName>
                                        </p:attrNameLst>
                                      </p:cBhvr>
                                      <p:to>
                                        <p:strVal val="visible"/>
                                      </p:to>
                                    </p:set>
                                    <p:animEffect transition="in" filter="fade">
                                      <p:cBhvr>
                                        <p:cTn id="21" dur="1000"/>
                                        <p:tgtEl>
                                          <p:spTgt spid="307"/>
                                        </p:tgtEl>
                                      </p:cBhvr>
                                    </p:animEffect>
                                  </p:childTnLst>
                                </p:cTn>
                              </p:par>
                              <p:par>
                                <p:cTn id="22" presetID="10" presetClass="entr" presetSubtype="0" fill="hold" nodeType="withEffect">
                                  <p:stCondLst>
                                    <p:cond delay="0"/>
                                  </p:stCondLst>
                                  <p:childTnLst>
                                    <p:set>
                                      <p:cBhvr>
                                        <p:cTn id="23" dur="1" fill="hold">
                                          <p:stCondLst>
                                            <p:cond delay="0"/>
                                          </p:stCondLst>
                                        </p:cTn>
                                        <p:tgtEl>
                                          <p:spTgt spid="308"/>
                                        </p:tgtEl>
                                        <p:attrNameLst>
                                          <p:attrName>style.visibility</p:attrName>
                                        </p:attrNameLst>
                                      </p:cBhvr>
                                      <p:to>
                                        <p:strVal val="visible"/>
                                      </p:to>
                                    </p:set>
                                    <p:animEffect transition="in" filter="fade">
                                      <p:cBhvr>
                                        <p:cTn id="24" dur="1000"/>
                                        <p:tgtEl>
                                          <p:spTgt spid="308"/>
                                        </p:tgtEl>
                                      </p:cBhvr>
                                    </p:animEffect>
                                  </p:childTnLst>
                                </p:cTn>
                              </p:par>
                              <p:par>
                                <p:cTn id="25" presetID="10" presetClass="entr" presetSubtype="0" fill="hold" nodeType="withEffect">
                                  <p:stCondLst>
                                    <p:cond delay="0"/>
                                  </p:stCondLst>
                                  <p:childTnLst>
                                    <p:set>
                                      <p:cBhvr>
                                        <p:cTn id="26" dur="1" fill="hold">
                                          <p:stCondLst>
                                            <p:cond delay="0"/>
                                          </p:stCondLst>
                                        </p:cTn>
                                        <p:tgtEl>
                                          <p:spTgt spid="309"/>
                                        </p:tgtEl>
                                        <p:attrNameLst>
                                          <p:attrName>style.visibility</p:attrName>
                                        </p:attrNameLst>
                                      </p:cBhvr>
                                      <p:to>
                                        <p:strVal val="visible"/>
                                      </p:to>
                                    </p:set>
                                    <p:animEffect transition="in" filter="fade">
                                      <p:cBhvr>
                                        <p:cTn id="27" dur="1000"/>
                                        <p:tgtEl>
                                          <p:spTgt spid="309"/>
                                        </p:tgtEl>
                                      </p:cBhvr>
                                    </p:animEffect>
                                  </p:childTnLst>
                                </p:cTn>
                              </p:par>
                              <p:par>
                                <p:cTn id="28" presetID="10" presetClass="entr" presetSubtype="0" fill="hold" nodeType="withEffect">
                                  <p:stCondLst>
                                    <p:cond delay="0"/>
                                  </p:stCondLst>
                                  <p:childTnLst>
                                    <p:set>
                                      <p:cBhvr>
                                        <p:cTn id="29" dur="1" fill="hold">
                                          <p:stCondLst>
                                            <p:cond delay="0"/>
                                          </p:stCondLst>
                                        </p:cTn>
                                        <p:tgtEl>
                                          <p:spTgt spid="331"/>
                                        </p:tgtEl>
                                        <p:attrNameLst>
                                          <p:attrName>style.visibility</p:attrName>
                                        </p:attrNameLst>
                                      </p:cBhvr>
                                      <p:to>
                                        <p:strVal val="visible"/>
                                      </p:to>
                                    </p:set>
                                    <p:animEffect transition="in" filter="fade">
                                      <p:cBhvr>
                                        <p:cTn id="30" dur="1000"/>
                                        <p:tgtEl>
                                          <p:spTgt spid="33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10"/>
                                        </p:tgtEl>
                                        <p:attrNameLst>
                                          <p:attrName>style.visibility</p:attrName>
                                        </p:attrNameLst>
                                      </p:cBhvr>
                                      <p:to>
                                        <p:strVal val="visible"/>
                                      </p:to>
                                    </p:set>
                                    <p:animEffect transition="in" filter="fade">
                                      <p:cBhvr>
                                        <p:cTn id="35" dur="1000"/>
                                        <p:tgtEl>
                                          <p:spTgt spid="310"/>
                                        </p:tgtEl>
                                      </p:cBhvr>
                                    </p:animEffect>
                                  </p:childTnLst>
                                </p:cTn>
                              </p:par>
                              <p:par>
                                <p:cTn id="36" presetID="10" presetClass="entr" presetSubtype="0" fill="hold" nodeType="withEffect">
                                  <p:stCondLst>
                                    <p:cond delay="0"/>
                                  </p:stCondLst>
                                  <p:childTnLst>
                                    <p:set>
                                      <p:cBhvr>
                                        <p:cTn id="37" dur="1" fill="hold">
                                          <p:stCondLst>
                                            <p:cond delay="0"/>
                                          </p:stCondLst>
                                        </p:cTn>
                                        <p:tgtEl>
                                          <p:spTgt spid="311"/>
                                        </p:tgtEl>
                                        <p:attrNameLst>
                                          <p:attrName>style.visibility</p:attrName>
                                        </p:attrNameLst>
                                      </p:cBhvr>
                                      <p:to>
                                        <p:strVal val="visible"/>
                                      </p:to>
                                    </p:set>
                                    <p:animEffect transition="in" filter="fade">
                                      <p:cBhvr>
                                        <p:cTn id="38" dur="1000"/>
                                        <p:tgtEl>
                                          <p:spTgt spid="311"/>
                                        </p:tgtEl>
                                      </p:cBhvr>
                                    </p:animEffect>
                                  </p:childTnLst>
                                </p:cTn>
                              </p:par>
                              <p:par>
                                <p:cTn id="39" presetID="10" presetClass="entr" presetSubtype="0" fill="hold" nodeType="withEffect">
                                  <p:stCondLst>
                                    <p:cond delay="0"/>
                                  </p:stCondLst>
                                  <p:childTnLst>
                                    <p:set>
                                      <p:cBhvr>
                                        <p:cTn id="40" dur="1" fill="hold">
                                          <p:stCondLst>
                                            <p:cond delay="0"/>
                                          </p:stCondLst>
                                        </p:cTn>
                                        <p:tgtEl>
                                          <p:spTgt spid="312"/>
                                        </p:tgtEl>
                                        <p:attrNameLst>
                                          <p:attrName>style.visibility</p:attrName>
                                        </p:attrNameLst>
                                      </p:cBhvr>
                                      <p:to>
                                        <p:strVal val="visible"/>
                                      </p:to>
                                    </p:set>
                                    <p:animEffect transition="in" filter="fade">
                                      <p:cBhvr>
                                        <p:cTn id="41" dur="1000"/>
                                        <p:tgtEl>
                                          <p:spTgt spid="312"/>
                                        </p:tgtEl>
                                      </p:cBhvr>
                                    </p:animEffect>
                                  </p:childTnLst>
                                </p:cTn>
                              </p:par>
                              <p:par>
                                <p:cTn id="42" presetID="10" presetClass="entr" presetSubtype="0" fill="hold" nodeType="withEffect">
                                  <p:stCondLst>
                                    <p:cond delay="0"/>
                                  </p:stCondLst>
                                  <p:childTnLst>
                                    <p:set>
                                      <p:cBhvr>
                                        <p:cTn id="43" dur="1" fill="hold">
                                          <p:stCondLst>
                                            <p:cond delay="0"/>
                                          </p:stCondLst>
                                        </p:cTn>
                                        <p:tgtEl>
                                          <p:spTgt spid="335"/>
                                        </p:tgtEl>
                                        <p:attrNameLst>
                                          <p:attrName>style.visibility</p:attrName>
                                        </p:attrNameLst>
                                      </p:cBhvr>
                                      <p:to>
                                        <p:strVal val="visible"/>
                                      </p:to>
                                    </p:set>
                                    <p:animEffect transition="in" filter="fade">
                                      <p:cBhvr>
                                        <p:cTn id="44" dur="1000"/>
                                        <p:tgtEl>
                                          <p:spTgt spid="335"/>
                                        </p:tgtEl>
                                      </p:cBhvr>
                                    </p:animEffect>
                                  </p:childTnLst>
                                </p:cTn>
                              </p:par>
                              <p:par>
                                <p:cTn id="45" presetID="10" presetClass="entr" presetSubtype="0" fill="hold" nodeType="withEffect">
                                  <p:stCondLst>
                                    <p:cond delay="0"/>
                                  </p:stCondLst>
                                  <p:childTnLst>
                                    <p:set>
                                      <p:cBhvr>
                                        <p:cTn id="46" dur="1" fill="hold">
                                          <p:stCondLst>
                                            <p:cond delay="0"/>
                                          </p:stCondLst>
                                        </p:cTn>
                                        <p:tgtEl>
                                          <p:spTgt spid="332"/>
                                        </p:tgtEl>
                                        <p:attrNameLst>
                                          <p:attrName>style.visibility</p:attrName>
                                        </p:attrNameLst>
                                      </p:cBhvr>
                                      <p:to>
                                        <p:strVal val="visible"/>
                                      </p:to>
                                    </p:set>
                                    <p:animEffect transition="in" filter="fade">
                                      <p:cBhvr>
                                        <p:cTn id="47" dur="1000"/>
                                        <p:tgtEl>
                                          <p:spTgt spid="33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13"/>
                                        </p:tgtEl>
                                        <p:attrNameLst>
                                          <p:attrName>style.visibility</p:attrName>
                                        </p:attrNameLst>
                                      </p:cBhvr>
                                      <p:to>
                                        <p:strVal val="visible"/>
                                      </p:to>
                                    </p:set>
                                    <p:animEffect transition="in" filter="fade">
                                      <p:cBhvr>
                                        <p:cTn id="52" dur="1000"/>
                                        <p:tgtEl>
                                          <p:spTgt spid="313"/>
                                        </p:tgtEl>
                                      </p:cBhvr>
                                    </p:animEffect>
                                  </p:childTnLst>
                                </p:cTn>
                              </p:par>
                              <p:par>
                                <p:cTn id="53" presetID="10" presetClass="entr" presetSubtype="0" fill="hold" nodeType="withEffect">
                                  <p:stCondLst>
                                    <p:cond delay="0"/>
                                  </p:stCondLst>
                                  <p:childTnLst>
                                    <p:set>
                                      <p:cBhvr>
                                        <p:cTn id="54" dur="1" fill="hold">
                                          <p:stCondLst>
                                            <p:cond delay="0"/>
                                          </p:stCondLst>
                                        </p:cTn>
                                        <p:tgtEl>
                                          <p:spTgt spid="336"/>
                                        </p:tgtEl>
                                        <p:attrNameLst>
                                          <p:attrName>style.visibility</p:attrName>
                                        </p:attrNameLst>
                                      </p:cBhvr>
                                      <p:to>
                                        <p:strVal val="visible"/>
                                      </p:to>
                                    </p:set>
                                    <p:animEffect transition="in" filter="fade">
                                      <p:cBhvr>
                                        <p:cTn id="55" dur="1000"/>
                                        <p:tgtEl>
                                          <p:spTgt spid="336"/>
                                        </p:tgtEl>
                                      </p:cBhvr>
                                    </p:animEffect>
                                  </p:childTnLst>
                                </p:cTn>
                              </p:par>
                              <p:par>
                                <p:cTn id="56" presetID="10" presetClass="entr" presetSubtype="0" fill="hold" nodeType="withEffect">
                                  <p:stCondLst>
                                    <p:cond delay="0"/>
                                  </p:stCondLst>
                                  <p:childTnLst>
                                    <p:set>
                                      <p:cBhvr>
                                        <p:cTn id="57" dur="1" fill="hold">
                                          <p:stCondLst>
                                            <p:cond delay="0"/>
                                          </p:stCondLst>
                                        </p:cTn>
                                        <p:tgtEl>
                                          <p:spTgt spid="333"/>
                                        </p:tgtEl>
                                        <p:attrNameLst>
                                          <p:attrName>style.visibility</p:attrName>
                                        </p:attrNameLst>
                                      </p:cBhvr>
                                      <p:to>
                                        <p:strVal val="visible"/>
                                      </p:to>
                                    </p:set>
                                    <p:animEffect transition="in" filter="fade">
                                      <p:cBhvr>
                                        <p:cTn id="58" dur="1000"/>
                                        <p:tgtEl>
                                          <p:spTgt spid="33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29"/>
                                        </p:tgtEl>
                                        <p:attrNameLst>
                                          <p:attrName>style.visibility</p:attrName>
                                        </p:attrNameLst>
                                      </p:cBhvr>
                                      <p:to>
                                        <p:strVal val="visible"/>
                                      </p:to>
                                    </p:set>
                                    <p:animEffect transition="in" filter="fade">
                                      <p:cBhvr>
                                        <p:cTn id="63" dur="1000"/>
                                        <p:tgtEl>
                                          <p:spTgt spid="329"/>
                                        </p:tgtEl>
                                      </p:cBhvr>
                                    </p:animEffect>
                                  </p:childTnLst>
                                </p:cTn>
                              </p:par>
                              <p:par>
                                <p:cTn id="64" presetID="10" presetClass="entr" presetSubtype="0" fill="hold" nodeType="withEffect">
                                  <p:stCondLst>
                                    <p:cond delay="0"/>
                                  </p:stCondLst>
                                  <p:childTnLst>
                                    <p:set>
                                      <p:cBhvr>
                                        <p:cTn id="65" dur="1" fill="hold">
                                          <p:stCondLst>
                                            <p:cond delay="0"/>
                                          </p:stCondLst>
                                        </p:cTn>
                                        <p:tgtEl>
                                          <p:spTgt spid="330"/>
                                        </p:tgtEl>
                                        <p:attrNameLst>
                                          <p:attrName>style.visibility</p:attrName>
                                        </p:attrNameLst>
                                      </p:cBhvr>
                                      <p:to>
                                        <p:strVal val="visible"/>
                                      </p:to>
                                    </p:set>
                                    <p:animEffect transition="in" filter="fade">
                                      <p:cBhvr>
                                        <p:cTn id="66" dur="1000"/>
                                        <p:tgtEl>
                                          <p:spTgt spid="330"/>
                                        </p:tgtEl>
                                      </p:cBhvr>
                                    </p:animEffect>
                                  </p:childTnLst>
                                </p:cTn>
                              </p:par>
                              <p:par>
                                <p:cTn id="67" presetID="10" presetClass="entr" presetSubtype="0" fill="hold" nodeType="withEffect">
                                  <p:stCondLst>
                                    <p:cond delay="0"/>
                                  </p:stCondLst>
                                  <p:childTnLst>
                                    <p:set>
                                      <p:cBhvr>
                                        <p:cTn id="68" dur="1" fill="hold">
                                          <p:stCondLst>
                                            <p:cond delay="0"/>
                                          </p:stCondLst>
                                        </p:cTn>
                                        <p:tgtEl>
                                          <p:spTgt spid="337"/>
                                        </p:tgtEl>
                                        <p:attrNameLst>
                                          <p:attrName>style.visibility</p:attrName>
                                        </p:attrNameLst>
                                      </p:cBhvr>
                                      <p:to>
                                        <p:strVal val="visible"/>
                                      </p:to>
                                    </p:set>
                                    <p:animEffect transition="in" filter="fade">
                                      <p:cBhvr>
                                        <p:cTn id="69" dur="1000"/>
                                        <p:tgtEl>
                                          <p:spTgt spid="337"/>
                                        </p:tgtEl>
                                      </p:cBhvr>
                                    </p:animEffect>
                                  </p:childTnLst>
                                </p:cTn>
                              </p:par>
                              <p:par>
                                <p:cTn id="70" presetID="10" presetClass="entr" presetSubtype="0" fill="hold" nodeType="withEffect">
                                  <p:stCondLst>
                                    <p:cond delay="0"/>
                                  </p:stCondLst>
                                  <p:childTnLst>
                                    <p:set>
                                      <p:cBhvr>
                                        <p:cTn id="71" dur="1" fill="hold">
                                          <p:stCondLst>
                                            <p:cond delay="0"/>
                                          </p:stCondLst>
                                        </p:cTn>
                                        <p:tgtEl>
                                          <p:spTgt spid="334"/>
                                        </p:tgtEl>
                                        <p:attrNameLst>
                                          <p:attrName>style.visibility</p:attrName>
                                        </p:attrNameLst>
                                      </p:cBhvr>
                                      <p:to>
                                        <p:strVal val="visible"/>
                                      </p:to>
                                    </p:set>
                                    <p:animEffect transition="in" filter="fade">
                                      <p:cBhvr>
                                        <p:cTn id="72" dur="1000"/>
                                        <p:tgtEl>
                                          <p:spTgt spid="33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39"/>
                                        </p:tgtEl>
                                        <p:attrNameLst>
                                          <p:attrName>style.visibility</p:attrName>
                                        </p:attrNameLst>
                                      </p:cBhvr>
                                      <p:to>
                                        <p:strVal val="visible"/>
                                      </p:to>
                                    </p:set>
                                    <p:animEffect transition="in" filter="fade">
                                      <p:cBhvr>
                                        <p:cTn id="77" dur="1000"/>
                                        <p:tgtEl>
                                          <p:spTgt spid="339"/>
                                        </p:tgtEl>
                                      </p:cBhvr>
                                    </p:animEffect>
                                  </p:childTnLst>
                                </p:cTn>
                              </p:par>
                              <p:par>
                                <p:cTn id="78" presetID="10" presetClass="entr" presetSubtype="0" fill="hold" nodeType="withEffect">
                                  <p:stCondLst>
                                    <p:cond delay="0"/>
                                  </p:stCondLst>
                                  <p:childTnLst>
                                    <p:set>
                                      <p:cBhvr>
                                        <p:cTn id="79" dur="1" fill="hold">
                                          <p:stCondLst>
                                            <p:cond delay="0"/>
                                          </p:stCondLst>
                                        </p:cTn>
                                        <p:tgtEl>
                                          <p:spTgt spid="338"/>
                                        </p:tgtEl>
                                        <p:attrNameLst>
                                          <p:attrName>style.visibility</p:attrName>
                                        </p:attrNameLst>
                                      </p:cBhvr>
                                      <p:to>
                                        <p:strVal val="visible"/>
                                      </p:to>
                                    </p:set>
                                    <p:animEffect transition="in" filter="fade">
                                      <p:cBhvr>
                                        <p:cTn id="80" dur="1000"/>
                                        <p:tgtEl>
                                          <p:spTgt spid="33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340"/>
                                        </p:tgtEl>
                                        <p:attrNameLst>
                                          <p:attrName>style.visibility</p:attrName>
                                        </p:attrNameLst>
                                      </p:cBhvr>
                                      <p:to>
                                        <p:strVal val="visible"/>
                                      </p:to>
                                    </p:set>
                                    <p:animEffect transition="in" filter="fade">
                                      <p:cBhvr>
                                        <p:cTn id="85" dur="1000"/>
                                        <p:tgtEl>
                                          <p:spTgt spid="340"/>
                                        </p:tgtEl>
                                      </p:cBhvr>
                                    </p:animEffect>
                                  </p:childTnLst>
                                </p:cTn>
                              </p:par>
                              <p:par>
                                <p:cTn id="86" presetID="10" presetClass="entr" presetSubtype="0" fill="hold" nodeType="withEffect">
                                  <p:stCondLst>
                                    <p:cond delay="0"/>
                                  </p:stCondLst>
                                  <p:childTnLst>
                                    <p:set>
                                      <p:cBhvr>
                                        <p:cTn id="87" dur="1" fill="hold">
                                          <p:stCondLst>
                                            <p:cond delay="0"/>
                                          </p:stCondLst>
                                        </p:cTn>
                                        <p:tgtEl>
                                          <p:spTgt spid="341"/>
                                        </p:tgtEl>
                                        <p:attrNameLst>
                                          <p:attrName>style.visibility</p:attrName>
                                        </p:attrNameLst>
                                      </p:cBhvr>
                                      <p:to>
                                        <p:strVal val="visible"/>
                                      </p:to>
                                    </p:set>
                                    <p:animEffect transition="in" filter="fade">
                                      <p:cBhvr>
                                        <p:cTn id="88" dur="1000"/>
                                        <p:tgtEl>
                                          <p:spTgt spid="341"/>
                                        </p:tgtEl>
                                      </p:cBhvr>
                                    </p:animEffect>
                                  </p:childTnLst>
                                </p:cTn>
                              </p:par>
                              <p:par>
                                <p:cTn id="89" presetID="10" presetClass="entr" presetSubtype="0" fill="hold" nodeType="withEffect">
                                  <p:stCondLst>
                                    <p:cond delay="0"/>
                                  </p:stCondLst>
                                  <p:childTnLst>
                                    <p:set>
                                      <p:cBhvr>
                                        <p:cTn id="90" dur="1" fill="hold">
                                          <p:stCondLst>
                                            <p:cond delay="0"/>
                                          </p:stCondLst>
                                        </p:cTn>
                                        <p:tgtEl>
                                          <p:spTgt spid="345"/>
                                        </p:tgtEl>
                                        <p:attrNameLst>
                                          <p:attrName>style.visibility</p:attrName>
                                        </p:attrNameLst>
                                      </p:cBhvr>
                                      <p:to>
                                        <p:strVal val="visible"/>
                                      </p:to>
                                    </p:set>
                                    <p:animEffect transition="in" filter="fade">
                                      <p:cBhvr>
                                        <p:cTn id="91" dur="1000"/>
                                        <p:tgtEl>
                                          <p:spTgt spid="345"/>
                                        </p:tgtEl>
                                      </p:cBhvr>
                                    </p:animEffect>
                                  </p:childTnLst>
                                </p:cTn>
                              </p:par>
                              <p:par>
                                <p:cTn id="92" presetID="10" presetClass="entr" presetSubtype="0" fill="hold" nodeType="withEffect">
                                  <p:stCondLst>
                                    <p:cond delay="0"/>
                                  </p:stCondLst>
                                  <p:childTnLst>
                                    <p:set>
                                      <p:cBhvr>
                                        <p:cTn id="93" dur="1" fill="hold">
                                          <p:stCondLst>
                                            <p:cond delay="0"/>
                                          </p:stCondLst>
                                        </p:cTn>
                                        <p:tgtEl>
                                          <p:spTgt spid="346"/>
                                        </p:tgtEl>
                                        <p:attrNameLst>
                                          <p:attrName>style.visibility</p:attrName>
                                        </p:attrNameLst>
                                      </p:cBhvr>
                                      <p:to>
                                        <p:strVal val="visible"/>
                                      </p:to>
                                    </p:set>
                                    <p:animEffect transition="in" filter="fade">
                                      <p:cBhvr>
                                        <p:cTn id="94" dur="1000"/>
                                        <p:tgtEl>
                                          <p:spTgt spid="346"/>
                                        </p:tgtEl>
                                      </p:cBhvr>
                                    </p:animEffect>
                                  </p:childTnLst>
                                </p:cTn>
                              </p:par>
                              <p:par>
                                <p:cTn id="95" presetID="10" presetClass="entr" presetSubtype="0" fill="hold" nodeType="withEffect">
                                  <p:stCondLst>
                                    <p:cond delay="0"/>
                                  </p:stCondLst>
                                  <p:childTnLst>
                                    <p:set>
                                      <p:cBhvr>
                                        <p:cTn id="96" dur="1" fill="hold">
                                          <p:stCondLst>
                                            <p:cond delay="0"/>
                                          </p:stCondLst>
                                        </p:cTn>
                                        <p:tgtEl>
                                          <p:spTgt spid="347"/>
                                        </p:tgtEl>
                                        <p:attrNameLst>
                                          <p:attrName>style.visibility</p:attrName>
                                        </p:attrNameLst>
                                      </p:cBhvr>
                                      <p:to>
                                        <p:strVal val="visible"/>
                                      </p:to>
                                    </p:set>
                                    <p:animEffect transition="in" filter="fade">
                                      <p:cBhvr>
                                        <p:cTn id="97" dur="1000"/>
                                        <p:tgtEl>
                                          <p:spTgt spid="347"/>
                                        </p:tgtEl>
                                      </p:cBhvr>
                                    </p:animEffect>
                                  </p:childTnLst>
                                </p:cTn>
                              </p:par>
                              <p:par>
                                <p:cTn id="98" presetID="10" presetClass="entr" presetSubtype="0" fill="hold" nodeType="withEffect">
                                  <p:stCondLst>
                                    <p:cond delay="0"/>
                                  </p:stCondLst>
                                  <p:childTnLst>
                                    <p:set>
                                      <p:cBhvr>
                                        <p:cTn id="99" dur="1" fill="hold">
                                          <p:stCondLst>
                                            <p:cond delay="0"/>
                                          </p:stCondLst>
                                        </p:cTn>
                                        <p:tgtEl>
                                          <p:spTgt spid="344"/>
                                        </p:tgtEl>
                                        <p:attrNameLst>
                                          <p:attrName>style.visibility</p:attrName>
                                        </p:attrNameLst>
                                      </p:cBhvr>
                                      <p:to>
                                        <p:strVal val="visible"/>
                                      </p:to>
                                    </p:set>
                                    <p:animEffect transition="in" filter="fade">
                                      <p:cBhvr>
                                        <p:cTn id="100" dur="1000"/>
                                        <p:tgtEl>
                                          <p:spTgt spid="344"/>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343"/>
                                        </p:tgtEl>
                                        <p:attrNameLst>
                                          <p:attrName>style.visibility</p:attrName>
                                        </p:attrNameLst>
                                      </p:cBhvr>
                                      <p:to>
                                        <p:strVal val="visible"/>
                                      </p:to>
                                    </p:set>
                                    <p:animEffect transition="in" filter="fade">
                                      <p:cBhvr>
                                        <p:cTn id="105" dur="1000"/>
                                        <p:tgtEl>
                                          <p:spTgt spid="343"/>
                                        </p:tgtEl>
                                      </p:cBhvr>
                                    </p:animEffect>
                                  </p:childTnLst>
                                </p:cTn>
                              </p:par>
                              <p:par>
                                <p:cTn id="106" presetID="10" presetClass="entr" presetSubtype="0" fill="hold" nodeType="withEffect">
                                  <p:stCondLst>
                                    <p:cond delay="0"/>
                                  </p:stCondLst>
                                  <p:childTnLst>
                                    <p:set>
                                      <p:cBhvr>
                                        <p:cTn id="107" dur="1" fill="hold">
                                          <p:stCondLst>
                                            <p:cond delay="0"/>
                                          </p:stCondLst>
                                        </p:cTn>
                                        <p:tgtEl>
                                          <p:spTgt spid="348"/>
                                        </p:tgtEl>
                                        <p:attrNameLst>
                                          <p:attrName>style.visibility</p:attrName>
                                        </p:attrNameLst>
                                      </p:cBhvr>
                                      <p:to>
                                        <p:strVal val="visible"/>
                                      </p:to>
                                    </p:set>
                                    <p:animEffect transition="in" filter="fade">
                                      <p:cBhvr>
                                        <p:cTn id="108" dur="1000"/>
                                        <p:tgtEl>
                                          <p:spTgt spid="348"/>
                                        </p:tgtEl>
                                      </p:cBhvr>
                                    </p:animEffect>
                                  </p:childTnLst>
                                </p:cTn>
                              </p:par>
                              <p:par>
                                <p:cTn id="109" presetID="10" presetClass="entr" presetSubtype="0" fill="hold" nodeType="withEffect">
                                  <p:stCondLst>
                                    <p:cond delay="0"/>
                                  </p:stCondLst>
                                  <p:childTnLst>
                                    <p:set>
                                      <p:cBhvr>
                                        <p:cTn id="110" dur="1" fill="hold">
                                          <p:stCondLst>
                                            <p:cond delay="0"/>
                                          </p:stCondLst>
                                        </p:cTn>
                                        <p:tgtEl>
                                          <p:spTgt spid="349"/>
                                        </p:tgtEl>
                                        <p:attrNameLst>
                                          <p:attrName>style.visibility</p:attrName>
                                        </p:attrNameLst>
                                      </p:cBhvr>
                                      <p:to>
                                        <p:strVal val="visible"/>
                                      </p:to>
                                    </p:set>
                                    <p:animEffect transition="in" filter="fade">
                                      <p:cBhvr>
                                        <p:cTn id="111" dur="1000"/>
                                        <p:tgtEl>
                                          <p:spTgt spid="349"/>
                                        </p:tgtEl>
                                      </p:cBhvr>
                                    </p:animEffect>
                                  </p:childTnLst>
                                </p:cTn>
                              </p:par>
                              <p:par>
                                <p:cTn id="112" presetID="10" presetClass="entr" presetSubtype="0" fill="hold" nodeType="withEffect">
                                  <p:stCondLst>
                                    <p:cond delay="0"/>
                                  </p:stCondLst>
                                  <p:childTnLst>
                                    <p:set>
                                      <p:cBhvr>
                                        <p:cTn id="113" dur="1" fill="hold">
                                          <p:stCondLst>
                                            <p:cond delay="0"/>
                                          </p:stCondLst>
                                        </p:cTn>
                                        <p:tgtEl>
                                          <p:spTgt spid="342"/>
                                        </p:tgtEl>
                                        <p:attrNameLst>
                                          <p:attrName>style.visibility</p:attrName>
                                        </p:attrNameLst>
                                      </p:cBhvr>
                                      <p:to>
                                        <p:strVal val="visible"/>
                                      </p:to>
                                    </p:set>
                                    <p:animEffect transition="in" filter="fade">
                                      <p:cBhvr>
                                        <p:cTn id="114" dur="1000"/>
                                        <p:tgtEl>
                                          <p:spTgt spid="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58"/>
          <p:cNvSpPr txBox="1"/>
          <p:nvPr/>
        </p:nvSpPr>
        <p:spPr>
          <a:xfrm>
            <a:off x="3678000" y="66325"/>
            <a:ext cx="6839400" cy="55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a:solidFill>
                  <a:srgbClr val="38761D"/>
                </a:solidFill>
              </a:rPr>
              <a:t>Data Visualization and Insights</a:t>
            </a:r>
            <a:endParaRPr sz="2400" b="1">
              <a:solidFill>
                <a:srgbClr val="38761D"/>
              </a:solidFill>
            </a:endParaRPr>
          </a:p>
        </p:txBody>
      </p:sp>
      <p:cxnSp>
        <p:nvCxnSpPr>
          <p:cNvPr id="355" name="Google Shape;355;p58"/>
          <p:cNvCxnSpPr/>
          <p:nvPr/>
        </p:nvCxnSpPr>
        <p:spPr>
          <a:xfrm>
            <a:off x="2044425" y="624025"/>
            <a:ext cx="10013400" cy="0"/>
          </a:xfrm>
          <a:prstGeom prst="straightConnector1">
            <a:avLst/>
          </a:prstGeom>
          <a:noFill/>
          <a:ln w="19050" cap="flat" cmpd="sng">
            <a:solidFill>
              <a:srgbClr val="38761D"/>
            </a:solidFill>
            <a:prstDash val="solid"/>
            <a:round/>
            <a:headEnd type="none" w="med" len="med"/>
            <a:tailEnd type="none" w="med" len="med"/>
          </a:ln>
        </p:spPr>
      </p:cxnSp>
      <p:sp>
        <p:nvSpPr>
          <p:cNvPr id="356" name="Google Shape;356;p58"/>
          <p:cNvSpPr txBox="1"/>
          <p:nvPr/>
        </p:nvSpPr>
        <p:spPr>
          <a:xfrm>
            <a:off x="2108925" y="793050"/>
            <a:ext cx="6223200" cy="395100"/>
          </a:xfrm>
          <a:prstGeom prst="rect">
            <a:avLst/>
          </a:prstGeom>
          <a:solidFill>
            <a:srgbClr val="B6D7A8"/>
          </a:solid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434343"/>
                </a:solidFill>
              </a:rPr>
              <a:t>BUILDING-WISE ENERGY CONSUMPTION DATA</a:t>
            </a:r>
            <a:endParaRPr sz="1600" b="1">
              <a:solidFill>
                <a:srgbClr val="434343"/>
              </a:solidFill>
            </a:endParaRPr>
          </a:p>
        </p:txBody>
      </p:sp>
      <p:sp>
        <p:nvSpPr>
          <p:cNvPr id="357" name="Google Shape;357;p58"/>
          <p:cNvSpPr txBox="1"/>
          <p:nvPr/>
        </p:nvSpPr>
        <p:spPr>
          <a:xfrm>
            <a:off x="8614500" y="793050"/>
            <a:ext cx="3256200" cy="395100"/>
          </a:xfrm>
          <a:prstGeom prst="rect">
            <a:avLst/>
          </a:prstGeom>
          <a:solidFill>
            <a:srgbClr val="B6D7A8"/>
          </a:solid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434343"/>
                </a:solidFill>
              </a:rPr>
              <a:t>OUR INSIGHTS</a:t>
            </a:r>
            <a:endParaRPr sz="1600" b="1">
              <a:solidFill>
                <a:srgbClr val="434343"/>
              </a:solidFill>
            </a:endParaRPr>
          </a:p>
        </p:txBody>
      </p:sp>
      <p:cxnSp>
        <p:nvCxnSpPr>
          <p:cNvPr id="358" name="Google Shape;358;p58"/>
          <p:cNvCxnSpPr/>
          <p:nvPr/>
        </p:nvCxnSpPr>
        <p:spPr>
          <a:xfrm>
            <a:off x="8447250" y="793050"/>
            <a:ext cx="0" cy="5655900"/>
          </a:xfrm>
          <a:prstGeom prst="straightConnector1">
            <a:avLst/>
          </a:prstGeom>
          <a:noFill/>
          <a:ln w="9525" cap="flat" cmpd="sng">
            <a:solidFill>
              <a:srgbClr val="274E13"/>
            </a:solidFill>
            <a:prstDash val="solid"/>
            <a:round/>
            <a:headEnd type="none" w="med" len="med"/>
            <a:tailEnd type="none" w="med" len="med"/>
          </a:ln>
        </p:spPr>
      </p:cxnSp>
      <p:grpSp>
        <p:nvGrpSpPr>
          <p:cNvPr id="359" name="Google Shape;359;p58"/>
          <p:cNvGrpSpPr/>
          <p:nvPr/>
        </p:nvGrpSpPr>
        <p:grpSpPr>
          <a:xfrm>
            <a:off x="2548546" y="1357186"/>
            <a:ext cx="5420161" cy="2755405"/>
            <a:chOff x="2650229" y="1041697"/>
            <a:chExt cx="9583029" cy="4106416"/>
          </a:xfrm>
        </p:grpSpPr>
        <p:pic>
          <p:nvPicPr>
            <p:cNvPr id="360" name="Google Shape;360;p58"/>
            <p:cNvPicPr preferRelativeResize="0"/>
            <p:nvPr/>
          </p:nvPicPr>
          <p:blipFill rotWithShape="1">
            <a:blip r:embed="rId3">
              <a:alphaModFix/>
            </a:blip>
            <a:srcRect t="5453" b="15042"/>
            <a:stretch/>
          </p:blipFill>
          <p:spPr>
            <a:xfrm>
              <a:off x="2650229" y="1041697"/>
              <a:ext cx="9583029" cy="4106416"/>
            </a:xfrm>
            <a:prstGeom prst="rect">
              <a:avLst/>
            </a:prstGeom>
            <a:noFill/>
            <a:ln w="12700" cap="flat" cmpd="sng">
              <a:solidFill>
                <a:srgbClr val="000000"/>
              </a:solidFill>
              <a:prstDash val="solid"/>
              <a:miter lim="8000"/>
              <a:headEnd type="none" w="sm" len="sm"/>
              <a:tailEnd type="none" w="sm" len="sm"/>
            </a:ln>
          </p:spPr>
        </p:pic>
        <p:pic>
          <p:nvPicPr>
            <p:cNvPr id="361" name="Google Shape;361;p58"/>
            <p:cNvPicPr preferRelativeResize="0"/>
            <p:nvPr/>
          </p:nvPicPr>
          <p:blipFill rotWithShape="1">
            <a:blip r:embed="rId3">
              <a:alphaModFix/>
            </a:blip>
            <a:srcRect l="2710" t="35027" r="93583" b="40505"/>
            <a:stretch/>
          </p:blipFill>
          <p:spPr>
            <a:xfrm>
              <a:off x="2887603" y="3874254"/>
              <a:ext cx="355463" cy="1209118"/>
            </a:xfrm>
            <a:prstGeom prst="rect">
              <a:avLst/>
            </a:prstGeom>
            <a:noFill/>
            <a:ln>
              <a:noFill/>
            </a:ln>
          </p:spPr>
        </p:pic>
      </p:grpSp>
      <p:sp>
        <p:nvSpPr>
          <p:cNvPr id="362" name="Google Shape;362;p58"/>
          <p:cNvSpPr txBox="1"/>
          <p:nvPr/>
        </p:nvSpPr>
        <p:spPr>
          <a:xfrm>
            <a:off x="2044425" y="4057525"/>
            <a:ext cx="6084300" cy="65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t>The trends of main_meter, submeter 1 &amp; submeter 2 broken down by building numbers. </a:t>
            </a:r>
            <a:endParaRPr sz="1200"/>
          </a:p>
        </p:txBody>
      </p:sp>
      <p:sp>
        <p:nvSpPr>
          <p:cNvPr id="363" name="Google Shape;363;p58"/>
          <p:cNvSpPr txBox="1"/>
          <p:nvPr/>
        </p:nvSpPr>
        <p:spPr>
          <a:xfrm>
            <a:off x="8591250" y="3035225"/>
            <a:ext cx="3508200" cy="879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300">
                <a:solidFill>
                  <a:schemeClr val="dk1"/>
                </a:solidFill>
              </a:rPr>
              <a:t>It is noticeable that the </a:t>
            </a:r>
            <a:r>
              <a:rPr lang="en-US" sz="1300" b="1">
                <a:solidFill>
                  <a:schemeClr val="dk1"/>
                </a:solidFill>
              </a:rPr>
              <a:t>variance of readings of the main meter are considerably higher</a:t>
            </a:r>
            <a:r>
              <a:rPr lang="en-US" sz="1300">
                <a:solidFill>
                  <a:schemeClr val="dk1"/>
                </a:solidFill>
              </a:rPr>
              <a:t> than that of the sub-meters.</a:t>
            </a:r>
            <a:endParaRPr sz="1300"/>
          </a:p>
        </p:txBody>
      </p:sp>
      <p:pic>
        <p:nvPicPr>
          <p:cNvPr id="364" name="Google Shape;364;p58"/>
          <p:cNvPicPr preferRelativeResize="0"/>
          <p:nvPr/>
        </p:nvPicPr>
        <p:blipFill>
          <a:blip r:embed="rId4">
            <a:alphaModFix/>
          </a:blip>
          <a:stretch>
            <a:fillRect/>
          </a:stretch>
        </p:blipFill>
        <p:spPr>
          <a:xfrm>
            <a:off x="9682313" y="1696475"/>
            <a:ext cx="1120600" cy="1120625"/>
          </a:xfrm>
          <a:prstGeom prst="rect">
            <a:avLst/>
          </a:prstGeom>
          <a:noFill/>
          <a:ln>
            <a:noFill/>
          </a:ln>
        </p:spPr>
      </p:pic>
      <p:sp>
        <p:nvSpPr>
          <p:cNvPr id="365" name="Google Shape;365;p58"/>
          <p:cNvSpPr txBox="1"/>
          <p:nvPr/>
        </p:nvSpPr>
        <p:spPr>
          <a:xfrm>
            <a:off x="8717250" y="5616925"/>
            <a:ext cx="3256200" cy="81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300">
                <a:solidFill>
                  <a:schemeClr val="dk1"/>
                </a:solidFill>
              </a:rPr>
              <a:t>Fair correlations are visible within the energy consumption of different corporate buildings, as well as meters.  </a:t>
            </a:r>
            <a:endParaRPr sz="1300"/>
          </a:p>
        </p:txBody>
      </p:sp>
      <p:sp>
        <p:nvSpPr>
          <p:cNvPr id="366" name="Google Shape;366;p58"/>
          <p:cNvSpPr txBox="1"/>
          <p:nvPr/>
        </p:nvSpPr>
        <p:spPr>
          <a:xfrm>
            <a:off x="8717250" y="591840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100"/>
          </a:p>
        </p:txBody>
      </p:sp>
      <p:pic>
        <p:nvPicPr>
          <p:cNvPr id="367" name="Google Shape;367;p58"/>
          <p:cNvPicPr preferRelativeResize="0"/>
          <p:nvPr/>
        </p:nvPicPr>
        <p:blipFill>
          <a:blip r:embed="rId5">
            <a:alphaModFix/>
          </a:blip>
          <a:stretch>
            <a:fillRect/>
          </a:stretch>
        </p:blipFill>
        <p:spPr>
          <a:xfrm>
            <a:off x="9597989" y="4221300"/>
            <a:ext cx="1289225" cy="1289225"/>
          </a:xfrm>
          <a:prstGeom prst="rect">
            <a:avLst/>
          </a:prstGeom>
          <a:noFill/>
          <a:ln>
            <a:noFill/>
          </a:ln>
        </p:spPr>
      </p:pic>
      <p:sp>
        <p:nvSpPr>
          <p:cNvPr id="368" name="Google Shape;368;p58"/>
          <p:cNvSpPr txBox="1"/>
          <p:nvPr/>
        </p:nvSpPr>
        <p:spPr>
          <a:xfrm>
            <a:off x="2108925" y="4450650"/>
            <a:ext cx="6147000" cy="395100"/>
          </a:xfrm>
          <a:prstGeom prst="rect">
            <a:avLst/>
          </a:prstGeom>
          <a:solidFill>
            <a:srgbClr val="B6D7A8"/>
          </a:solid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434343"/>
                </a:solidFill>
              </a:rPr>
              <a:t>CORRELATION MATRICES</a:t>
            </a:r>
            <a:endParaRPr sz="1600" b="1">
              <a:solidFill>
                <a:srgbClr val="434343"/>
              </a:solidFill>
            </a:endParaRPr>
          </a:p>
        </p:txBody>
      </p:sp>
      <p:pic>
        <p:nvPicPr>
          <p:cNvPr id="369" name="Google Shape;369;p58"/>
          <p:cNvPicPr preferRelativeResize="0"/>
          <p:nvPr/>
        </p:nvPicPr>
        <p:blipFill>
          <a:blip r:embed="rId6">
            <a:alphaModFix/>
          </a:blip>
          <a:stretch>
            <a:fillRect/>
          </a:stretch>
        </p:blipFill>
        <p:spPr>
          <a:xfrm>
            <a:off x="2266875" y="4937000"/>
            <a:ext cx="1932725" cy="1417325"/>
          </a:xfrm>
          <a:prstGeom prst="rect">
            <a:avLst/>
          </a:prstGeom>
          <a:noFill/>
          <a:ln w="12700" cap="flat" cmpd="sng">
            <a:solidFill>
              <a:srgbClr val="000000"/>
            </a:solidFill>
            <a:prstDash val="solid"/>
            <a:miter lim="8000"/>
            <a:headEnd type="none" w="sm" len="sm"/>
            <a:tailEnd type="none" w="sm" len="sm"/>
          </a:ln>
        </p:spPr>
      </p:pic>
      <p:pic>
        <p:nvPicPr>
          <p:cNvPr id="370" name="Google Shape;370;p58"/>
          <p:cNvPicPr preferRelativeResize="0"/>
          <p:nvPr/>
        </p:nvPicPr>
        <p:blipFill>
          <a:blip r:embed="rId7">
            <a:alphaModFix/>
          </a:blip>
          <a:stretch>
            <a:fillRect/>
          </a:stretch>
        </p:blipFill>
        <p:spPr>
          <a:xfrm>
            <a:off x="4602125" y="4937000"/>
            <a:ext cx="3442600" cy="1417325"/>
          </a:xfrm>
          <a:prstGeom prst="rect">
            <a:avLst/>
          </a:prstGeom>
          <a:noFill/>
          <a:ln w="12700" cap="flat" cmpd="sng">
            <a:solidFill>
              <a:srgbClr val="000000"/>
            </a:solidFill>
            <a:prstDash val="solid"/>
            <a:miter lim="8000"/>
            <a:headEnd type="none" w="sm" len="sm"/>
            <a:tailEnd type="none" w="sm" len="sm"/>
          </a:ln>
        </p:spPr>
      </p:pic>
      <p:sp>
        <p:nvSpPr>
          <p:cNvPr id="371" name="Google Shape;371;p58"/>
          <p:cNvSpPr txBox="1"/>
          <p:nvPr/>
        </p:nvSpPr>
        <p:spPr>
          <a:xfrm>
            <a:off x="2519350" y="6397650"/>
            <a:ext cx="1932600" cy="2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METER-WISE</a:t>
            </a:r>
            <a:endParaRPr/>
          </a:p>
        </p:txBody>
      </p:sp>
      <p:sp>
        <p:nvSpPr>
          <p:cNvPr id="372" name="Google Shape;372;p58"/>
          <p:cNvSpPr txBox="1"/>
          <p:nvPr/>
        </p:nvSpPr>
        <p:spPr>
          <a:xfrm>
            <a:off x="5491150" y="6397650"/>
            <a:ext cx="1932600" cy="2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BUILDING-WISE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4"/>
                                        </p:tgtEl>
                                        <p:attrNameLst>
                                          <p:attrName>style.visibility</p:attrName>
                                        </p:attrNameLst>
                                      </p:cBhvr>
                                      <p:to>
                                        <p:strVal val="visible"/>
                                      </p:to>
                                    </p:set>
                                    <p:animEffect transition="in" filter="fade">
                                      <p:cBhvr>
                                        <p:cTn id="7" dur="1000"/>
                                        <p:tgtEl>
                                          <p:spTgt spid="354"/>
                                        </p:tgtEl>
                                      </p:cBhvr>
                                    </p:animEffect>
                                  </p:childTnLst>
                                </p:cTn>
                              </p:par>
                              <p:par>
                                <p:cTn id="8" presetID="10" presetClass="entr" presetSubtype="0" fill="hold" nodeType="withEffect">
                                  <p:stCondLst>
                                    <p:cond delay="0"/>
                                  </p:stCondLst>
                                  <p:childTnLst>
                                    <p:set>
                                      <p:cBhvr>
                                        <p:cTn id="9" dur="1" fill="hold">
                                          <p:stCondLst>
                                            <p:cond delay="0"/>
                                          </p:stCondLst>
                                        </p:cTn>
                                        <p:tgtEl>
                                          <p:spTgt spid="355"/>
                                        </p:tgtEl>
                                        <p:attrNameLst>
                                          <p:attrName>style.visibility</p:attrName>
                                        </p:attrNameLst>
                                      </p:cBhvr>
                                      <p:to>
                                        <p:strVal val="visible"/>
                                      </p:to>
                                    </p:set>
                                    <p:animEffect transition="in" filter="fade">
                                      <p:cBhvr>
                                        <p:cTn id="10" dur="1000"/>
                                        <p:tgtEl>
                                          <p:spTgt spid="35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56"/>
                                        </p:tgtEl>
                                        <p:attrNameLst>
                                          <p:attrName>style.visibility</p:attrName>
                                        </p:attrNameLst>
                                      </p:cBhvr>
                                      <p:to>
                                        <p:strVal val="visible"/>
                                      </p:to>
                                    </p:set>
                                    <p:animEffect transition="in" filter="fade">
                                      <p:cBhvr>
                                        <p:cTn id="15" dur="1000"/>
                                        <p:tgtEl>
                                          <p:spTgt spid="356"/>
                                        </p:tgtEl>
                                      </p:cBhvr>
                                    </p:animEffect>
                                  </p:childTnLst>
                                </p:cTn>
                              </p:par>
                              <p:par>
                                <p:cTn id="16" presetID="10" presetClass="entr" presetSubtype="0" fill="hold" nodeType="withEffect">
                                  <p:stCondLst>
                                    <p:cond delay="0"/>
                                  </p:stCondLst>
                                  <p:childTnLst>
                                    <p:set>
                                      <p:cBhvr>
                                        <p:cTn id="17" dur="1" fill="hold">
                                          <p:stCondLst>
                                            <p:cond delay="0"/>
                                          </p:stCondLst>
                                        </p:cTn>
                                        <p:tgtEl>
                                          <p:spTgt spid="359"/>
                                        </p:tgtEl>
                                        <p:attrNameLst>
                                          <p:attrName>style.visibility</p:attrName>
                                        </p:attrNameLst>
                                      </p:cBhvr>
                                      <p:to>
                                        <p:strVal val="visible"/>
                                      </p:to>
                                    </p:set>
                                    <p:animEffect transition="in" filter="fade">
                                      <p:cBhvr>
                                        <p:cTn id="18" dur="1000"/>
                                        <p:tgtEl>
                                          <p:spTgt spid="359"/>
                                        </p:tgtEl>
                                      </p:cBhvr>
                                    </p:animEffect>
                                  </p:childTnLst>
                                </p:cTn>
                              </p:par>
                              <p:par>
                                <p:cTn id="19" presetID="10" presetClass="entr" presetSubtype="0" fill="hold" nodeType="withEffect">
                                  <p:stCondLst>
                                    <p:cond delay="0"/>
                                  </p:stCondLst>
                                  <p:childTnLst>
                                    <p:set>
                                      <p:cBhvr>
                                        <p:cTn id="20" dur="1" fill="hold">
                                          <p:stCondLst>
                                            <p:cond delay="0"/>
                                          </p:stCondLst>
                                        </p:cTn>
                                        <p:tgtEl>
                                          <p:spTgt spid="362"/>
                                        </p:tgtEl>
                                        <p:attrNameLst>
                                          <p:attrName>style.visibility</p:attrName>
                                        </p:attrNameLst>
                                      </p:cBhvr>
                                      <p:to>
                                        <p:strVal val="visible"/>
                                      </p:to>
                                    </p:set>
                                    <p:animEffect transition="in" filter="fade">
                                      <p:cBhvr>
                                        <p:cTn id="21" dur="1000"/>
                                        <p:tgtEl>
                                          <p:spTgt spid="36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57"/>
                                        </p:tgtEl>
                                        <p:attrNameLst>
                                          <p:attrName>style.visibility</p:attrName>
                                        </p:attrNameLst>
                                      </p:cBhvr>
                                      <p:to>
                                        <p:strVal val="visible"/>
                                      </p:to>
                                    </p:set>
                                    <p:animEffect transition="in" filter="fade">
                                      <p:cBhvr>
                                        <p:cTn id="26" dur="1000"/>
                                        <p:tgtEl>
                                          <p:spTgt spid="357"/>
                                        </p:tgtEl>
                                      </p:cBhvr>
                                    </p:animEffect>
                                  </p:childTnLst>
                                </p:cTn>
                              </p:par>
                              <p:par>
                                <p:cTn id="27" presetID="10" presetClass="entr" presetSubtype="0" fill="hold" nodeType="withEffect">
                                  <p:stCondLst>
                                    <p:cond delay="0"/>
                                  </p:stCondLst>
                                  <p:childTnLst>
                                    <p:set>
                                      <p:cBhvr>
                                        <p:cTn id="28" dur="1" fill="hold">
                                          <p:stCondLst>
                                            <p:cond delay="0"/>
                                          </p:stCondLst>
                                        </p:cTn>
                                        <p:tgtEl>
                                          <p:spTgt spid="358"/>
                                        </p:tgtEl>
                                        <p:attrNameLst>
                                          <p:attrName>style.visibility</p:attrName>
                                        </p:attrNameLst>
                                      </p:cBhvr>
                                      <p:to>
                                        <p:strVal val="visible"/>
                                      </p:to>
                                    </p:set>
                                    <p:animEffect transition="in" filter="fade">
                                      <p:cBhvr>
                                        <p:cTn id="29" dur="1000"/>
                                        <p:tgtEl>
                                          <p:spTgt spid="358"/>
                                        </p:tgtEl>
                                      </p:cBhvr>
                                    </p:animEffect>
                                  </p:childTnLst>
                                </p:cTn>
                              </p:par>
                              <p:par>
                                <p:cTn id="30" presetID="10" presetClass="entr" presetSubtype="0" fill="hold" nodeType="withEffect">
                                  <p:stCondLst>
                                    <p:cond delay="0"/>
                                  </p:stCondLst>
                                  <p:childTnLst>
                                    <p:set>
                                      <p:cBhvr>
                                        <p:cTn id="31" dur="1" fill="hold">
                                          <p:stCondLst>
                                            <p:cond delay="0"/>
                                          </p:stCondLst>
                                        </p:cTn>
                                        <p:tgtEl>
                                          <p:spTgt spid="364"/>
                                        </p:tgtEl>
                                        <p:attrNameLst>
                                          <p:attrName>style.visibility</p:attrName>
                                        </p:attrNameLst>
                                      </p:cBhvr>
                                      <p:to>
                                        <p:strVal val="visible"/>
                                      </p:to>
                                    </p:set>
                                    <p:animEffect transition="in" filter="fade">
                                      <p:cBhvr>
                                        <p:cTn id="32" dur="1000"/>
                                        <p:tgtEl>
                                          <p:spTgt spid="364"/>
                                        </p:tgtEl>
                                      </p:cBhvr>
                                    </p:animEffect>
                                  </p:childTnLst>
                                </p:cTn>
                              </p:par>
                              <p:par>
                                <p:cTn id="33" presetID="10" presetClass="entr" presetSubtype="0" fill="hold" nodeType="withEffect">
                                  <p:stCondLst>
                                    <p:cond delay="0"/>
                                  </p:stCondLst>
                                  <p:childTnLst>
                                    <p:set>
                                      <p:cBhvr>
                                        <p:cTn id="34" dur="1" fill="hold">
                                          <p:stCondLst>
                                            <p:cond delay="0"/>
                                          </p:stCondLst>
                                        </p:cTn>
                                        <p:tgtEl>
                                          <p:spTgt spid="363"/>
                                        </p:tgtEl>
                                        <p:attrNameLst>
                                          <p:attrName>style.visibility</p:attrName>
                                        </p:attrNameLst>
                                      </p:cBhvr>
                                      <p:to>
                                        <p:strVal val="visible"/>
                                      </p:to>
                                    </p:set>
                                    <p:animEffect transition="in" filter="fade">
                                      <p:cBhvr>
                                        <p:cTn id="35" dur="1000"/>
                                        <p:tgtEl>
                                          <p:spTgt spid="36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68"/>
                                        </p:tgtEl>
                                        <p:attrNameLst>
                                          <p:attrName>style.visibility</p:attrName>
                                        </p:attrNameLst>
                                      </p:cBhvr>
                                      <p:to>
                                        <p:strVal val="visible"/>
                                      </p:to>
                                    </p:set>
                                    <p:animEffect transition="in" filter="fade">
                                      <p:cBhvr>
                                        <p:cTn id="40" dur="1000"/>
                                        <p:tgtEl>
                                          <p:spTgt spid="368"/>
                                        </p:tgtEl>
                                      </p:cBhvr>
                                    </p:animEffect>
                                  </p:childTnLst>
                                </p:cTn>
                              </p:par>
                              <p:par>
                                <p:cTn id="41" presetID="10" presetClass="entr" presetSubtype="0" fill="hold" nodeType="withEffect">
                                  <p:stCondLst>
                                    <p:cond delay="0"/>
                                  </p:stCondLst>
                                  <p:childTnLst>
                                    <p:set>
                                      <p:cBhvr>
                                        <p:cTn id="42" dur="1" fill="hold">
                                          <p:stCondLst>
                                            <p:cond delay="0"/>
                                          </p:stCondLst>
                                        </p:cTn>
                                        <p:tgtEl>
                                          <p:spTgt spid="369"/>
                                        </p:tgtEl>
                                        <p:attrNameLst>
                                          <p:attrName>style.visibility</p:attrName>
                                        </p:attrNameLst>
                                      </p:cBhvr>
                                      <p:to>
                                        <p:strVal val="visible"/>
                                      </p:to>
                                    </p:set>
                                    <p:animEffect transition="in" filter="fade">
                                      <p:cBhvr>
                                        <p:cTn id="43" dur="1000"/>
                                        <p:tgtEl>
                                          <p:spTgt spid="369"/>
                                        </p:tgtEl>
                                      </p:cBhvr>
                                    </p:animEffect>
                                  </p:childTnLst>
                                </p:cTn>
                              </p:par>
                              <p:par>
                                <p:cTn id="44" presetID="10" presetClass="entr" presetSubtype="0" fill="hold" nodeType="withEffect">
                                  <p:stCondLst>
                                    <p:cond delay="0"/>
                                  </p:stCondLst>
                                  <p:childTnLst>
                                    <p:set>
                                      <p:cBhvr>
                                        <p:cTn id="45" dur="1" fill="hold">
                                          <p:stCondLst>
                                            <p:cond delay="0"/>
                                          </p:stCondLst>
                                        </p:cTn>
                                        <p:tgtEl>
                                          <p:spTgt spid="370"/>
                                        </p:tgtEl>
                                        <p:attrNameLst>
                                          <p:attrName>style.visibility</p:attrName>
                                        </p:attrNameLst>
                                      </p:cBhvr>
                                      <p:to>
                                        <p:strVal val="visible"/>
                                      </p:to>
                                    </p:set>
                                    <p:animEffect transition="in" filter="fade">
                                      <p:cBhvr>
                                        <p:cTn id="46" dur="1000"/>
                                        <p:tgtEl>
                                          <p:spTgt spid="370"/>
                                        </p:tgtEl>
                                      </p:cBhvr>
                                    </p:animEffect>
                                  </p:childTnLst>
                                </p:cTn>
                              </p:par>
                              <p:par>
                                <p:cTn id="47" presetID="10" presetClass="entr" presetSubtype="0" fill="hold" nodeType="withEffect">
                                  <p:stCondLst>
                                    <p:cond delay="0"/>
                                  </p:stCondLst>
                                  <p:childTnLst>
                                    <p:set>
                                      <p:cBhvr>
                                        <p:cTn id="48" dur="1" fill="hold">
                                          <p:stCondLst>
                                            <p:cond delay="0"/>
                                          </p:stCondLst>
                                        </p:cTn>
                                        <p:tgtEl>
                                          <p:spTgt spid="371"/>
                                        </p:tgtEl>
                                        <p:attrNameLst>
                                          <p:attrName>style.visibility</p:attrName>
                                        </p:attrNameLst>
                                      </p:cBhvr>
                                      <p:to>
                                        <p:strVal val="visible"/>
                                      </p:to>
                                    </p:set>
                                    <p:animEffect transition="in" filter="fade">
                                      <p:cBhvr>
                                        <p:cTn id="49" dur="1000"/>
                                        <p:tgtEl>
                                          <p:spTgt spid="371"/>
                                        </p:tgtEl>
                                      </p:cBhvr>
                                    </p:animEffect>
                                  </p:childTnLst>
                                </p:cTn>
                              </p:par>
                              <p:par>
                                <p:cTn id="50" presetID="10" presetClass="entr" presetSubtype="0" fill="hold" nodeType="withEffect">
                                  <p:stCondLst>
                                    <p:cond delay="0"/>
                                  </p:stCondLst>
                                  <p:childTnLst>
                                    <p:set>
                                      <p:cBhvr>
                                        <p:cTn id="51" dur="1" fill="hold">
                                          <p:stCondLst>
                                            <p:cond delay="0"/>
                                          </p:stCondLst>
                                        </p:cTn>
                                        <p:tgtEl>
                                          <p:spTgt spid="372"/>
                                        </p:tgtEl>
                                        <p:attrNameLst>
                                          <p:attrName>style.visibility</p:attrName>
                                        </p:attrNameLst>
                                      </p:cBhvr>
                                      <p:to>
                                        <p:strVal val="visible"/>
                                      </p:to>
                                    </p:set>
                                    <p:animEffect transition="in" filter="fade">
                                      <p:cBhvr>
                                        <p:cTn id="52" dur="1000"/>
                                        <p:tgtEl>
                                          <p:spTgt spid="37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67"/>
                                        </p:tgtEl>
                                        <p:attrNameLst>
                                          <p:attrName>style.visibility</p:attrName>
                                        </p:attrNameLst>
                                      </p:cBhvr>
                                      <p:to>
                                        <p:strVal val="visible"/>
                                      </p:to>
                                    </p:set>
                                    <p:animEffect transition="in" filter="fade">
                                      <p:cBhvr>
                                        <p:cTn id="57" dur="1600"/>
                                        <p:tgtEl>
                                          <p:spTgt spid="367"/>
                                        </p:tgtEl>
                                      </p:cBhvr>
                                    </p:animEffect>
                                  </p:childTnLst>
                                </p:cTn>
                              </p:par>
                              <p:par>
                                <p:cTn id="58" presetID="10" presetClass="entr" presetSubtype="0" fill="hold" nodeType="withEffect">
                                  <p:stCondLst>
                                    <p:cond delay="0"/>
                                  </p:stCondLst>
                                  <p:childTnLst>
                                    <p:set>
                                      <p:cBhvr>
                                        <p:cTn id="59" dur="1" fill="hold">
                                          <p:stCondLst>
                                            <p:cond delay="0"/>
                                          </p:stCondLst>
                                        </p:cTn>
                                        <p:tgtEl>
                                          <p:spTgt spid="365"/>
                                        </p:tgtEl>
                                        <p:attrNameLst>
                                          <p:attrName>style.visibility</p:attrName>
                                        </p:attrNameLst>
                                      </p:cBhvr>
                                      <p:to>
                                        <p:strVal val="visible"/>
                                      </p:to>
                                    </p:set>
                                    <p:animEffect transition="in" filter="fade">
                                      <p:cBhvr>
                                        <p:cTn id="60" dur="1000"/>
                                        <p:tgtEl>
                                          <p:spTgt spid="36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55"/>
                                        </p:tgtEl>
                                        <p:attrNameLst>
                                          <p:attrName>style.visibility</p:attrName>
                                        </p:attrNameLst>
                                      </p:cBhvr>
                                      <p:to>
                                        <p:strVal val="visible"/>
                                      </p:to>
                                    </p:set>
                                    <p:animEffect transition="in" filter="fade">
                                      <p:cBhvr>
                                        <p:cTn id="65" dur="1000"/>
                                        <p:tgtEl>
                                          <p:spTgt spid="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pic>
        <p:nvPicPr>
          <p:cNvPr id="377" name="Google Shape;377;p59"/>
          <p:cNvPicPr preferRelativeResize="0"/>
          <p:nvPr/>
        </p:nvPicPr>
        <p:blipFill rotWithShape="1">
          <a:blip r:embed="rId3">
            <a:alphaModFix/>
          </a:blip>
          <a:srcRect/>
          <a:stretch/>
        </p:blipFill>
        <p:spPr>
          <a:xfrm>
            <a:off x="7254812" y="1421575"/>
            <a:ext cx="4557225" cy="3000375"/>
          </a:xfrm>
          <a:prstGeom prst="rect">
            <a:avLst/>
          </a:prstGeom>
          <a:noFill/>
          <a:ln w="9525" cap="flat" cmpd="sng">
            <a:solidFill>
              <a:srgbClr val="434343"/>
            </a:solidFill>
            <a:prstDash val="solid"/>
            <a:round/>
            <a:headEnd type="none" w="sm" len="sm"/>
            <a:tailEnd type="none" w="sm" len="sm"/>
          </a:ln>
        </p:spPr>
      </p:pic>
      <p:pic>
        <p:nvPicPr>
          <p:cNvPr id="378" name="Google Shape;378;p59"/>
          <p:cNvPicPr preferRelativeResize="0"/>
          <p:nvPr/>
        </p:nvPicPr>
        <p:blipFill>
          <a:blip r:embed="rId4">
            <a:alphaModFix/>
          </a:blip>
          <a:stretch>
            <a:fillRect/>
          </a:stretch>
        </p:blipFill>
        <p:spPr>
          <a:xfrm>
            <a:off x="2226125" y="1421575"/>
            <a:ext cx="4685500" cy="3000375"/>
          </a:xfrm>
          <a:prstGeom prst="rect">
            <a:avLst/>
          </a:prstGeom>
          <a:noFill/>
          <a:ln w="9525" cap="flat" cmpd="sng">
            <a:solidFill>
              <a:srgbClr val="434343"/>
            </a:solidFill>
            <a:prstDash val="solid"/>
            <a:round/>
            <a:headEnd type="none" w="sm" len="sm"/>
            <a:tailEnd type="none" w="sm" len="sm"/>
          </a:ln>
        </p:spPr>
      </p:pic>
      <p:sp>
        <p:nvSpPr>
          <p:cNvPr id="379" name="Google Shape;379;p59"/>
          <p:cNvSpPr txBox="1"/>
          <p:nvPr/>
        </p:nvSpPr>
        <p:spPr>
          <a:xfrm>
            <a:off x="2226175" y="5219500"/>
            <a:ext cx="4685400" cy="414900"/>
          </a:xfrm>
          <a:prstGeom prst="rect">
            <a:avLst/>
          </a:prstGeom>
          <a:solidFill>
            <a:srgbClr val="B6D7A8"/>
          </a:solid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t>Is Weekend?</a:t>
            </a:r>
            <a:endParaRPr sz="1600" b="1"/>
          </a:p>
        </p:txBody>
      </p:sp>
      <p:sp>
        <p:nvSpPr>
          <p:cNvPr id="380" name="Google Shape;380;p59"/>
          <p:cNvSpPr txBox="1"/>
          <p:nvPr/>
        </p:nvSpPr>
        <p:spPr>
          <a:xfrm>
            <a:off x="7306950" y="5219500"/>
            <a:ext cx="4557300" cy="474000"/>
          </a:xfrm>
          <a:prstGeom prst="rect">
            <a:avLst/>
          </a:prstGeom>
          <a:solidFill>
            <a:srgbClr val="B6D7A8"/>
          </a:solid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t>Is Corporate?</a:t>
            </a:r>
            <a:endParaRPr sz="1600" b="1"/>
          </a:p>
        </p:txBody>
      </p:sp>
      <p:sp>
        <p:nvSpPr>
          <p:cNvPr id="381" name="Google Shape;381;p59"/>
          <p:cNvSpPr txBox="1"/>
          <p:nvPr/>
        </p:nvSpPr>
        <p:spPr>
          <a:xfrm>
            <a:off x="2226175" y="815350"/>
            <a:ext cx="4685400" cy="414900"/>
          </a:xfrm>
          <a:prstGeom prst="rect">
            <a:avLst/>
          </a:prstGeom>
          <a:solidFill>
            <a:srgbClr val="B6D7A8"/>
          </a:solid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t>Seasonality within a week</a:t>
            </a:r>
            <a:endParaRPr sz="1600" b="1"/>
          </a:p>
        </p:txBody>
      </p:sp>
      <p:sp>
        <p:nvSpPr>
          <p:cNvPr id="382" name="Google Shape;382;p59"/>
          <p:cNvSpPr txBox="1"/>
          <p:nvPr/>
        </p:nvSpPr>
        <p:spPr>
          <a:xfrm>
            <a:off x="7254775" y="815350"/>
            <a:ext cx="4557300" cy="474000"/>
          </a:xfrm>
          <a:prstGeom prst="rect">
            <a:avLst/>
          </a:prstGeom>
          <a:solidFill>
            <a:srgbClr val="B6D7A8"/>
          </a:solid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t>Seasonality within a day</a:t>
            </a:r>
            <a:endParaRPr sz="1600" b="1"/>
          </a:p>
        </p:txBody>
      </p:sp>
      <p:sp>
        <p:nvSpPr>
          <p:cNvPr id="383" name="Google Shape;383;p59"/>
          <p:cNvSpPr txBox="1"/>
          <p:nvPr/>
        </p:nvSpPr>
        <p:spPr>
          <a:xfrm>
            <a:off x="3678000" y="66325"/>
            <a:ext cx="6839400" cy="55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a:solidFill>
                  <a:srgbClr val="38761D"/>
                </a:solidFill>
              </a:rPr>
              <a:t>Intuition behind Feature Engineering</a:t>
            </a:r>
            <a:endParaRPr sz="2400" b="1">
              <a:solidFill>
                <a:srgbClr val="38761D"/>
              </a:solidFill>
            </a:endParaRPr>
          </a:p>
        </p:txBody>
      </p:sp>
      <p:cxnSp>
        <p:nvCxnSpPr>
          <p:cNvPr id="384" name="Google Shape;384;p59"/>
          <p:cNvCxnSpPr/>
          <p:nvPr/>
        </p:nvCxnSpPr>
        <p:spPr>
          <a:xfrm>
            <a:off x="2044425" y="624025"/>
            <a:ext cx="10013400" cy="0"/>
          </a:xfrm>
          <a:prstGeom prst="straightConnector1">
            <a:avLst/>
          </a:prstGeom>
          <a:noFill/>
          <a:ln w="19050" cap="flat" cmpd="sng">
            <a:solidFill>
              <a:srgbClr val="38761D"/>
            </a:solidFill>
            <a:prstDash val="solid"/>
            <a:round/>
            <a:headEnd type="none" w="med" len="med"/>
            <a:tailEnd type="none" w="med" len="med"/>
          </a:ln>
        </p:spPr>
      </p:cxnSp>
      <p:sp>
        <p:nvSpPr>
          <p:cNvPr id="385" name="Google Shape;385;p59"/>
          <p:cNvSpPr txBox="1"/>
          <p:nvPr/>
        </p:nvSpPr>
        <p:spPr>
          <a:xfrm>
            <a:off x="2226175" y="4539275"/>
            <a:ext cx="4685400" cy="41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Clear difference in the electricity consumption at the weekend and non-weekend days.  </a:t>
            </a:r>
            <a:endParaRPr/>
          </a:p>
        </p:txBody>
      </p:sp>
      <p:sp>
        <p:nvSpPr>
          <p:cNvPr id="386" name="Google Shape;386;p59"/>
          <p:cNvSpPr txBox="1"/>
          <p:nvPr/>
        </p:nvSpPr>
        <p:spPr>
          <a:xfrm>
            <a:off x="7186925" y="4591475"/>
            <a:ext cx="4685400" cy="41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Difference of Consumption levels during corporate hours and non-corporate hours. </a:t>
            </a:r>
            <a:endParaRPr/>
          </a:p>
        </p:txBody>
      </p:sp>
      <p:sp>
        <p:nvSpPr>
          <p:cNvPr id="387" name="Google Shape;387;p59"/>
          <p:cNvSpPr txBox="1"/>
          <p:nvPr/>
        </p:nvSpPr>
        <p:spPr>
          <a:xfrm>
            <a:off x="2226250" y="5833650"/>
            <a:ext cx="4685400" cy="6159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a:solidFill>
                  <a:schemeClr val="dk1"/>
                </a:solidFill>
              </a:rPr>
              <a:t>‘Weekend’ has value of 1 on sundays and a value of 0 on weekdays.</a:t>
            </a:r>
            <a:endParaRPr/>
          </a:p>
        </p:txBody>
      </p:sp>
      <p:sp>
        <p:nvSpPr>
          <p:cNvPr id="388" name="Google Shape;388;p59"/>
          <p:cNvSpPr txBox="1"/>
          <p:nvPr/>
        </p:nvSpPr>
        <p:spPr>
          <a:xfrm>
            <a:off x="7331650" y="5833650"/>
            <a:ext cx="4557300" cy="5673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a:solidFill>
                  <a:schemeClr val="dk1"/>
                </a:solidFill>
              </a:rPr>
              <a:t> ‘Corporate’ has a value of 1 on corporate hours (8AM to 8PM) and a value of 0 on non corporate hours.  </a:t>
            </a:r>
            <a:endParaRPr>
              <a:solidFill>
                <a:schemeClr val="dk1"/>
              </a:solidFill>
            </a:endParaRPr>
          </a:p>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1"/>
                                        </p:tgtEl>
                                        <p:attrNameLst>
                                          <p:attrName>style.visibility</p:attrName>
                                        </p:attrNameLst>
                                      </p:cBhvr>
                                      <p:to>
                                        <p:strVal val="visible"/>
                                      </p:to>
                                    </p:set>
                                    <p:animEffect transition="in" filter="fade">
                                      <p:cBhvr>
                                        <p:cTn id="7" dur="1000"/>
                                        <p:tgtEl>
                                          <p:spTgt spid="38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2"/>
                                        </p:tgtEl>
                                        <p:attrNameLst>
                                          <p:attrName>style.visibility</p:attrName>
                                        </p:attrNameLst>
                                      </p:cBhvr>
                                      <p:to>
                                        <p:strVal val="visible"/>
                                      </p:to>
                                    </p:set>
                                    <p:animEffect transition="in" filter="fade">
                                      <p:cBhvr>
                                        <p:cTn id="12" dur="1000"/>
                                        <p:tgtEl>
                                          <p:spTgt spid="38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8"/>
                                        </p:tgtEl>
                                        <p:attrNameLst>
                                          <p:attrName>style.visibility</p:attrName>
                                        </p:attrNameLst>
                                      </p:cBhvr>
                                      <p:to>
                                        <p:strVal val="visible"/>
                                      </p:to>
                                    </p:set>
                                    <p:animEffect transition="in" filter="fade">
                                      <p:cBhvr>
                                        <p:cTn id="17" dur="1000"/>
                                        <p:tgtEl>
                                          <p:spTgt spid="378"/>
                                        </p:tgtEl>
                                      </p:cBhvr>
                                    </p:animEffect>
                                  </p:childTnLst>
                                </p:cTn>
                              </p:par>
                              <p:par>
                                <p:cTn id="18" presetID="10" presetClass="entr" presetSubtype="0" fill="hold" nodeType="withEffect">
                                  <p:stCondLst>
                                    <p:cond delay="0"/>
                                  </p:stCondLst>
                                  <p:childTnLst>
                                    <p:set>
                                      <p:cBhvr>
                                        <p:cTn id="19" dur="1" fill="hold">
                                          <p:stCondLst>
                                            <p:cond delay="0"/>
                                          </p:stCondLst>
                                        </p:cTn>
                                        <p:tgtEl>
                                          <p:spTgt spid="385"/>
                                        </p:tgtEl>
                                        <p:attrNameLst>
                                          <p:attrName>style.visibility</p:attrName>
                                        </p:attrNameLst>
                                      </p:cBhvr>
                                      <p:to>
                                        <p:strVal val="visible"/>
                                      </p:to>
                                    </p:set>
                                    <p:animEffect transition="in" filter="fade">
                                      <p:cBhvr>
                                        <p:cTn id="20" dur="1000"/>
                                        <p:tgtEl>
                                          <p:spTgt spid="38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79"/>
                                        </p:tgtEl>
                                        <p:attrNameLst>
                                          <p:attrName>style.visibility</p:attrName>
                                        </p:attrNameLst>
                                      </p:cBhvr>
                                      <p:to>
                                        <p:strVal val="visible"/>
                                      </p:to>
                                    </p:set>
                                    <p:animEffect transition="in" filter="fade">
                                      <p:cBhvr>
                                        <p:cTn id="25" dur="1000"/>
                                        <p:tgtEl>
                                          <p:spTgt spid="379"/>
                                        </p:tgtEl>
                                      </p:cBhvr>
                                    </p:animEffect>
                                  </p:childTnLst>
                                </p:cTn>
                              </p:par>
                              <p:par>
                                <p:cTn id="26" presetID="10" presetClass="entr" presetSubtype="0" fill="hold" nodeType="withEffect">
                                  <p:stCondLst>
                                    <p:cond delay="0"/>
                                  </p:stCondLst>
                                  <p:childTnLst>
                                    <p:set>
                                      <p:cBhvr>
                                        <p:cTn id="27" dur="1" fill="hold">
                                          <p:stCondLst>
                                            <p:cond delay="0"/>
                                          </p:stCondLst>
                                        </p:cTn>
                                        <p:tgtEl>
                                          <p:spTgt spid="387"/>
                                        </p:tgtEl>
                                        <p:attrNameLst>
                                          <p:attrName>style.visibility</p:attrName>
                                        </p:attrNameLst>
                                      </p:cBhvr>
                                      <p:to>
                                        <p:strVal val="visible"/>
                                      </p:to>
                                    </p:set>
                                    <p:animEffect transition="in" filter="fade">
                                      <p:cBhvr>
                                        <p:cTn id="28" dur="1000"/>
                                        <p:tgtEl>
                                          <p:spTgt spid="38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77"/>
                                        </p:tgtEl>
                                        <p:attrNameLst>
                                          <p:attrName>style.visibility</p:attrName>
                                        </p:attrNameLst>
                                      </p:cBhvr>
                                      <p:to>
                                        <p:strVal val="visible"/>
                                      </p:to>
                                    </p:set>
                                    <p:animEffect transition="in" filter="fade">
                                      <p:cBhvr>
                                        <p:cTn id="33" dur="1000"/>
                                        <p:tgtEl>
                                          <p:spTgt spid="377"/>
                                        </p:tgtEl>
                                      </p:cBhvr>
                                    </p:animEffect>
                                  </p:childTnLst>
                                </p:cTn>
                              </p:par>
                              <p:par>
                                <p:cTn id="34" presetID="10" presetClass="entr" presetSubtype="0" fill="hold" nodeType="withEffect">
                                  <p:stCondLst>
                                    <p:cond delay="0"/>
                                  </p:stCondLst>
                                  <p:childTnLst>
                                    <p:set>
                                      <p:cBhvr>
                                        <p:cTn id="35" dur="1" fill="hold">
                                          <p:stCondLst>
                                            <p:cond delay="0"/>
                                          </p:stCondLst>
                                        </p:cTn>
                                        <p:tgtEl>
                                          <p:spTgt spid="386"/>
                                        </p:tgtEl>
                                        <p:attrNameLst>
                                          <p:attrName>style.visibility</p:attrName>
                                        </p:attrNameLst>
                                      </p:cBhvr>
                                      <p:to>
                                        <p:strVal val="visible"/>
                                      </p:to>
                                    </p:set>
                                    <p:animEffect transition="in" filter="fade">
                                      <p:cBhvr>
                                        <p:cTn id="36" dur="1000"/>
                                        <p:tgtEl>
                                          <p:spTgt spid="38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80"/>
                                        </p:tgtEl>
                                        <p:attrNameLst>
                                          <p:attrName>style.visibility</p:attrName>
                                        </p:attrNameLst>
                                      </p:cBhvr>
                                      <p:to>
                                        <p:strVal val="visible"/>
                                      </p:to>
                                    </p:set>
                                    <p:animEffect transition="in" filter="fade">
                                      <p:cBhvr>
                                        <p:cTn id="41" dur="1000"/>
                                        <p:tgtEl>
                                          <p:spTgt spid="380"/>
                                        </p:tgtEl>
                                      </p:cBhvr>
                                    </p:animEffect>
                                  </p:childTnLst>
                                </p:cTn>
                              </p:par>
                              <p:par>
                                <p:cTn id="42" presetID="10" presetClass="entr" presetSubtype="0" fill="hold" nodeType="withEffect">
                                  <p:stCondLst>
                                    <p:cond delay="0"/>
                                  </p:stCondLst>
                                  <p:childTnLst>
                                    <p:set>
                                      <p:cBhvr>
                                        <p:cTn id="43" dur="1" fill="hold">
                                          <p:stCondLst>
                                            <p:cond delay="0"/>
                                          </p:stCondLst>
                                        </p:cTn>
                                        <p:tgtEl>
                                          <p:spTgt spid="388"/>
                                        </p:tgtEl>
                                        <p:attrNameLst>
                                          <p:attrName>style.visibility</p:attrName>
                                        </p:attrNameLst>
                                      </p:cBhvr>
                                      <p:to>
                                        <p:strVal val="visible"/>
                                      </p:to>
                                    </p:set>
                                    <p:animEffect transition="in" filter="fade">
                                      <p:cBhvr>
                                        <p:cTn id="44" dur="1000"/>
                                        <p:tgtEl>
                                          <p:spTgt spid="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60"/>
          <p:cNvSpPr txBox="1"/>
          <p:nvPr/>
        </p:nvSpPr>
        <p:spPr>
          <a:xfrm>
            <a:off x="2002025" y="796500"/>
            <a:ext cx="10002600" cy="38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T-Tests were conducted to statistically prove that there is a significant difference between the electricity consumption for different levels of the created features. (95% confidence interval is used)</a:t>
            </a:r>
            <a:endParaRPr/>
          </a:p>
        </p:txBody>
      </p:sp>
      <p:sp>
        <p:nvSpPr>
          <p:cNvPr id="394" name="Google Shape;394;p60"/>
          <p:cNvSpPr txBox="1"/>
          <p:nvPr/>
        </p:nvSpPr>
        <p:spPr>
          <a:xfrm>
            <a:off x="2170350" y="1558713"/>
            <a:ext cx="4762200" cy="388200"/>
          </a:xfrm>
          <a:prstGeom prst="rect">
            <a:avLst/>
          </a:prstGeom>
          <a:solidFill>
            <a:srgbClr val="B6D7A8"/>
          </a:solid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t>T-Test Results  for ‘Weekend’ </a:t>
            </a:r>
            <a:endParaRPr sz="1600" b="1"/>
          </a:p>
        </p:txBody>
      </p:sp>
      <p:sp>
        <p:nvSpPr>
          <p:cNvPr id="395" name="Google Shape;395;p60"/>
          <p:cNvSpPr txBox="1"/>
          <p:nvPr/>
        </p:nvSpPr>
        <p:spPr>
          <a:xfrm>
            <a:off x="7127125" y="1552363"/>
            <a:ext cx="4835400" cy="388200"/>
          </a:xfrm>
          <a:prstGeom prst="rect">
            <a:avLst/>
          </a:prstGeom>
          <a:solidFill>
            <a:srgbClr val="B6D7A8"/>
          </a:solid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t>T-Test Results for ‘Corporate’ </a:t>
            </a:r>
            <a:endParaRPr sz="1600" b="1"/>
          </a:p>
        </p:txBody>
      </p:sp>
      <p:sp>
        <p:nvSpPr>
          <p:cNvPr id="396" name="Google Shape;396;p60"/>
          <p:cNvSpPr txBox="1"/>
          <p:nvPr/>
        </p:nvSpPr>
        <p:spPr>
          <a:xfrm>
            <a:off x="2286125" y="66325"/>
            <a:ext cx="9540600" cy="55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a:solidFill>
                  <a:srgbClr val="38761D"/>
                </a:solidFill>
              </a:rPr>
              <a:t>Statistical T-Test to confirm Difference in Consumption Levels   </a:t>
            </a:r>
            <a:endParaRPr sz="2400" b="1">
              <a:solidFill>
                <a:srgbClr val="38761D"/>
              </a:solidFill>
            </a:endParaRPr>
          </a:p>
        </p:txBody>
      </p:sp>
      <p:cxnSp>
        <p:nvCxnSpPr>
          <p:cNvPr id="397" name="Google Shape;397;p60"/>
          <p:cNvCxnSpPr/>
          <p:nvPr/>
        </p:nvCxnSpPr>
        <p:spPr>
          <a:xfrm>
            <a:off x="2044425" y="624025"/>
            <a:ext cx="10013400" cy="0"/>
          </a:xfrm>
          <a:prstGeom prst="straightConnector1">
            <a:avLst/>
          </a:prstGeom>
          <a:noFill/>
          <a:ln w="19050" cap="flat" cmpd="sng">
            <a:solidFill>
              <a:srgbClr val="38761D"/>
            </a:solidFill>
            <a:prstDash val="solid"/>
            <a:round/>
            <a:headEnd type="none" w="med" len="med"/>
            <a:tailEnd type="none" w="med" len="med"/>
          </a:ln>
        </p:spPr>
      </p:cxnSp>
      <p:graphicFrame>
        <p:nvGraphicFramePr>
          <p:cNvPr id="398" name="Google Shape;398;p60"/>
          <p:cNvGraphicFramePr/>
          <p:nvPr/>
        </p:nvGraphicFramePr>
        <p:xfrm>
          <a:off x="2133763" y="2153900"/>
          <a:ext cx="4835375" cy="1936800"/>
        </p:xfrm>
        <a:graphic>
          <a:graphicData uri="http://schemas.openxmlformats.org/drawingml/2006/table">
            <a:tbl>
              <a:tblPr>
                <a:noFill/>
                <a:tableStyleId>{E86F3435-A17F-4938-A6A4-154F0FFDEF87}</a:tableStyleId>
              </a:tblPr>
              <a:tblGrid>
                <a:gridCol w="796950">
                  <a:extLst>
                    <a:ext uri="{9D8B030D-6E8A-4147-A177-3AD203B41FA5}">
                      <a16:colId xmlns:a16="http://schemas.microsoft.com/office/drawing/2014/main" val="20000"/>
                    </a:ext>
                  </a:extLst>
                </a:gridCol>
                <a:gridCol w="796950">
                  <a:extLst>
                    <a:ext uri="{9D8B030D-6E8A-4147-A177-3AD203B41FA5}">
                      <a16:colId xmlns:a16="http://schemas.microsoft.com/office/drawing/2014/main" val="20001"/>
                    </a:ext>
                  </a:extLst>
                </a:gridCol>
                <a:gridCol w="735650">
                  <a:extLst>
                    <a:ext uri="{9D8B030D-6E8A-4147-A177-3AD203B41FA5}">
                      <a16:colId xmlns:a16="http://schemas.microsoft.com/office/drawing/2014/main" val="20002"/>
                    </a:ext>
                  </a:extLst>
                </a:gridCol>
                <a:gridCol w="957875">
                  <a:extLst>
                    <a:ext uri="{9D8B030D-6E8A-4147-A177-3AD203B41FA5}">
                      <a16:colId xmlns:a16="http://schemas.microsoft.com/office/drawing/2014/main" val="20003"/>
                    </a:ext>
                  </a:extLst>
                </a:gridCol>
                <a:gridCol w="912025">
                  <a:extLst>
                    <a:ext uri="{9D8B030D-6E8A-4147-A177-3AD203B41FA5}">
                      <a16:colId xmlns:a16="http://schemas.microsoft.com/office/drawing/2014/main" val="20004"/>
                    </a:ext>
                  </a:extLst>
                </a:gridCol>
                <a:gridCol w="635925">
                  <a:extLst>
                    <a:ext uri="{9D8B030D-6E8A-4147-A177-3AD203B41FA5}">
                      <a16:colId xmlns:a16="http://schemas.microsoft.com/office/drawing/2014/main" val="20005"/>
                    </a:ext>
                  </a:extLst>
                </a:gridCol>
              </a:tblGrid>
              <a:tr h="484200">
                <a:tc>
                  <a:txBody>
                    <a:bodyPr/>
                    <a:lstStyle/>
                    <a:p>
                      <a:pPr marL="0" lvl="0" indent="0" algn="ctr" rtl="0">
                        <a:spcBef>
                          <a:spcPts val="0"/>
                        </a:spcBef>
                        <a:spcAft>
                          <a:spcPts val="0"/>
                        </a:spcAft>
                        <a:buNone/>
                      </a:pPr>
                      <a:r>
                        <a:rPr lang="en-US" sz="1100" b="1">
                          <a:latin typeface="Times New Roman"/>
                          <a:ea typeface="Times New Roman"/>
                          <a:cs typeface="Times New Roman"/>
                          <a:sym typeface="Times New Roman"/>
                        </a:rPr>
                        <a:t>Meter</a:t>
                      </a:r>
                      <a:endParaRPr sz="1100" b="1">
                        <a:latin typeface="Times New Roman"/>
                        <a:ea typeface="Times New Roman"/>
                        <a:cs typeface="Times New Roman"/>
                        <a:sym typeface="Times New Roman"/>
                      </a:endParaRPr>
                    </a:p>
                  </a:txBody>
                  <a:tcPr marL="63500" marR="63500" marT="63500" marB="63500">
                    <a:solidFill>
                      <a:srgbClr val="93C47D"/>
                    </a:solidFill>
                  </a:tcPr>
                </a:tc>
                <a:tc>
                  <a:txBody>
                    <a:bodyPr/>
                    <a:lstStyle/>
                    <a:p>
                      <a:pPr marL="0" lvl="0" indent="0" algn="ctr" rtl="0">
                        <a:spcBef>
                          <a:spcPts val="0"/>
                        </a:spcBef>
                        <a:spcAft>
                          <a:spcPts val="0"/>
                        </a:spcAft>
                        <a:buNone/>
                      </a:pPr>
                      <a:r>
                        <a:rPr lang="en-US" sz="1100" b="1">
                          <a:latin typeface="Times New Roman"/>
                          <a:ea typeface="Times New Roman"/>
                          <a:cs typeface="Times New Roman"/>
                          <a:sym typeface="Times New Roman"/>
                        </a:rPr>
                        <a:t>Mean Difference</a:t>
                      </a:r>
                      <a:endParaRPr sz="1100" b="1">
                        <a:latin typeface="Times New Roman"/>
                        <a:ea typeface="Times New Roman"/>
                        <a:cs typeface="Times New Roman"/>
                        <a:sym typeface="Times New Roman"/>
                      </a:endParaRPr>
                    </a:p>
                  </a:txBody>
                  <a:tcPr marL="63500" marR="63500" marT="63500" marB="63500">
                    <a:solidFill>
                      <a:srgbClr val="93C47D"/>
                    </a:solidFill>
                  </a:tcPr>
                </a:tc>
                <a:tc>
                  <a:txBody>
                    <a:bodyPr/>
                    <a:lstStyle/>
                    <a:p>
                      <a:pPr marL="0" lvl="0" indent="0" algn="ctr" rtl="0">
                        <a:spcBef>
                          <a:spcPts val="0"/>
                        </a:spcBef>
                        <a:spcAft>
                          <a:spcPts val="0"/>
                        </a:spcAft>
                        <a:buNone/>
                      </a:pPr>
                      <a:r>
                        <a:rPr lang="en-US" sz="1100" b="1">
                          <a:latin typeface="Times New Roman"/>
                          <a:ea typeface="Times New Roman"/>
                          <a:cs typeface="Times New Roman"/>
                          <a:sym typeface="Times New Roman"/>
                        </a:rPr>
                        <a:t>Standard Error</a:t>
                      </a:r>
                      <a:endParaRPr sz="1100" b="1">
                        <a:latin typeface="Times New Roman"/>
                        <a:ea typeface="Times New Roman"/>
                        <a:cs typeface="Times New Roman"/>
                        <a:sym typeface="Times New Roman"/>
                      </a:endParaRPr>
                    </a:p>
                  </a:txBody>
                  <a:tcPr marL="63500" marR="63500" marT="63500" marB="63500">
                    <a:solidFill>
                      <a:srgbClr val="93C47D"/>
                    </a:solidFill>
                  </a:tcPr>
                </a:tc>
                <a:tc>
                  <a:txBody>
                    <a:bodyPr/>
                    <a:lstStyle/>
                    <a:p>
                      <a:pPr marL="0" lvl="0" indent="0" algn="ctr" rtl="0">
                        <a:spcBef>
                          <a:spcPts val="0"/>
                        </a:spcBef>
                        <a:spcAft>
                          <a:spcPts val="0"/>
                        </a:spcAft>
                        <a:buNone/>
                      </a:pPr>
                      <a:r>
                        <a:rPr lang="en-US" sz="1100" b="1">
                          <a:latin typeface="Times New Roman"/>
                          <a:ea typeface="Times New Roman"/>
                          <a:cs typeface="Times New Roman"/>
                          <a:sym typeface="Times New Roman"/>
                        </a:rPr>
                        <a:t>|T-Statistic| </a:t>
                      </a:r>
                      <a:r>
                        <a:rPr lang="en-US" sz="1100" b="1">
                          <a:highlight>
                            <a:srgbClr val="93C47D"/>
                          </a:highlight>
                          <a:latin typeface="Times New Roman"/>
                          <a:ea typeface="Times New Roman"/>
                          <a:cs typeface="Times New Roman"/>
                          <a:sym typeface="Times New Roman"/>
                        </a:rPr>
                        <a:t>(|t|)</a:t>
                      </a:r>
                      <a:endParaRPr sz="1100" b="1">
                        <a:highlight>
                          <a:srgbClr val="93C47D"/>
                        </a:highlight>
                        <a:latin typeface="Times New Roman"/>
                        <a:ea typeface="Times New Roman"/>
                        <a:cs typeface="Times New Roman"/>
                        <a:sym typeface="Times New Roman"/>
                      </a:endParaRPr>
                    </a:p>
                  </a:txBody>
                  <a:tcPr marL="63500" marR="63500" marT="63500" marB="63500">
                    <a:solidFill>
                      <a:srgbClr val="93C47D"/>
                    </a:solidFill>
                  </a:tcPr>
                </a:tc>
                <a:tc>
                  <a:txBody>
                    <a:bodyPr/>
                    <a:lstStyle/>
                    <a:p>
                      <a:pPr marL="0" lvl="0" indent="0" algn="ctr" rtl="0">
                        <a:spcBef>
                          <a:spcPts val="0"/>
                        </a:spcBef>
                        <a:spcAft>
                          <a:spcPts val="0"/>
                        </a:spcAft>
                        <a:buNone/>
                      </a:pPr>
                      <a:r>
                        <a:rPr lang="en-US" sz="1100" b="1">
                          <a:latin typeface="Times New Roman"/>
                          <a:ea typeface="Times New Roman"/>
                          <a:cs typeface="Times New Roman"/>
                          <a:sym typeface="Times New Roman"/>
                        </a:rPr>
                        <a:t>Critical Value </a:t>
                      </a:r>
                      <a:r>
                        <a:rPr lang="en-US" sz="1100" b="1">
                          <a:highlight>
                            <a:srgbClr val="93C47D"/>
                          </a:highlight>
                          <a:latin typeface="Times New Roman"/>
                          <a:ea typeface="Times New Roman"/>
                          <a:cs typeface="Times New Roman"/>
                          <a:sym typeface="Times New Roman"/>
                        </a:rPr>
                        <a:t>(α)</a:t>
                      </a:r>
                      <a:endParaRPr sz="1100" b="1">
                        <a:highlight>
                          <a:srgbClr val="93C47D"/>
                        </a:highlight>
                        <a:latin typeface="Times New Roman"/>
                        <a:ea typeface="Times New Roman"/>
                        <a:cs typeface="Times New Roman"/>
                        <a:sym typeface="Times New Roman"/>
                      </a:endParaRPr>
                    </a:p>
                  </a:txBody>
                  <a:tcPr marL="63500" marR="63500" marT="63500" marB="63500">
                    <a:solidFill>
                      <a:srgbClr val="93C47D"/>
                    </a:solidFill>
                  </a:tcPr>
                </a:tc>
                <a:tc>
                  <a:txBody>
                    <a:bodyPr/>
                    <a:lstStyle/>
                    <a:p>
                      <a:pPr marL="0" lvl="0" indent="0" algn="ctr" rtl="0">
                        <a:spcBef>
                          <a:spcPts val="0"/>
                        </a:spcBef>
                        <a:spcAft>
                          <a:spcPts val="0"/>
                        </a:spcAft>
                        <a:buNone/>
                      </a:pPr>
                      <a:r>
                        <a:rPr lang="en-US" sz="1100" b="1">
                          <a:latin typeface="Times New Roman"/>
                          <a:ea typeface="Times New Roman"/>
                          <a:cs typeface="Times New Roman"/>
                          <a:sym typeface="Times New Roman"/>
                        </a:rPr>
                        <a:t>P-Value</a:t>
                      </a:r>
                      <a:endParaRPr sz="1100" b="1">
                        <a:latin typeface="Times New Roman"/>
                        <a:ea typeface="Times New Roman"/>
                        <a:cs typeface="Times New Roman"/>
                        <a:sym typeface="Times New Roman"/>
                      </a:endParaRPr>
                    </a:p>
                  </a:txBody>
                  <a:tcPr marL="63500" marR="63500" marT="63500" marB="63500">
                    <a:solidFill>
                      <a:srgbClr val="93C47D"/>
                    </a:solidFill>
                  </a:tcPr>
                </a:tc>
                <a:extLst>
                  <a:ext uri="{0D108BD9-81ED-4DB2-BD59-A6C34878D82A}">
                    <a16:rowId xmlns:a16="http://schemas.microsoft.com/office/drawing/2014/main" val="10000"/>
                  </a:ext>
                </a:extLst>
              </a:tr>
              <a:tr h="484200">
                <a:tc>
                  <a:txBody>
                    <a:bodyPr/>
                    <a:lstStyle/>
                    <a:p>
                      <a:pPr marL="0" lvl="0" indent="0" algn="ctr" rtl="0">
                        <a:spcBef>
                          <a:spcPts val="0"/>
                        </a:spcBef>
                        <a:spcAft>
                          <a:spcPts val="0"/>
                        </a:spcAft>
                        <a:buNone/>
                      </a:pPr>
                      <a:r>
                        <a:rPr lang="en-US" sz="1100" b="1">
                          <a:latin typeface="Times New Roman"/>
                          <a:ea typeface="Times New Roman"/>
                          <a:cs typeface="Times New Roman"/>
                          <a:sym typeface="Times New Roman"/>
                        </a:rPr>
                        <a:t>Main Meter</a:t>
                      </a:r>
                      <a:endParaRPr sz="1100" b="1">
                        <a:latin typeface="Times New Roman"/>
                        <a:ea typeface="Times New Roman"/>
                        <a:cs typeface="Times New Roman"/>
                        <a:sym typeface="Times New Roman"/>
                      </a:endParaRPr>
                    </a:p>
                  </a:txBody>
                  <a:tcPr marL="63500" marR="63500" marT="63500" marB="63500">
                    <a:solidFill>
                      <a:srgbClr val="EFEFEF"/>
                    </a:solidFill>
                  </a:tcPr>
                </a:tc>
                <a:tc>
                  <a:txBody>
                    <a:bodyPr/>
                    <a:lstStyle/>
                    <a:p>
                      <a:pPr marL="0" lvl="0" indent="0" algn="ctr" rtl="0">
                        <a:spcBef>
                          <a:spcPts val="0"/>
                        </a:spcBef>
                        <a:spcAft>
                          <a:spcPts val="0"/>
                        </a:spcAft>
                        <a:buNone/>
                      </a:pPr>
                      <a:r>
                        <a:rPr lang="en-US" sz="1100">
                          <a:solidFill>
                            <a:srgbClr val="444950"/>
                          </a:solidFill>
                          <a:latin typeface="Times New Roman"/>
                          <a:ea typeface="Times New Roman"/>
                          <a:cs typeface="Times New Roman"/>
                          <a:sym typeface="Times New Roman"/>
                        </a:rPr>
                        <a:t>1603.547</a:t>
                      </a:r>
                      <a:endParaRPr sz="1100">
                        <a:solidFill>
                          <a:srgbClr val="444950"/>
                        </a:solidFill>
                        <a:latin typeface="Times New Roman"/>
                        <a:ea typeface="Times New Roman"/>
                        <a:cs typeface="Times New Roman"/>
                        <a:sym typeface="Times New Roman"/>
                      </a:endParaRPr>
                    </a:p>
                  </a:txBody>
                  <a:tcPr marL="63500" marR="63500" marT="63500" marB="63500">
                    <a:solidFill>
                      <a:srgbClr val="EFEFEF"/>
                    </a:solidFill>
                  </a:tcPr>
                </a:tc>
                <a:tc>
                  <a:txBody>
                    <a:bodyPr/>
                    <a:lstStyle/>
                    <a:p>
                      <a:pPr marL="0" lvl="0" indent="0" algn="ctr" rtl="0">
                        <a:spcBef>
                          <a:spcPts val="0"/>
                        </a:spcBef>
                        <a:spcAft>
                          <a:spcPts val="0"/>
                        </a:spcAft>
                        <a:buNone/>
                      </a:pPr>
                      <a:r>
                        <a:rPr lang="en-US" sz="1100">
                          <a:solidFill>
                            <a:srgbClr val="444950"/>
                          </a:solidFill>
                          <a:latin typeface="Times New Roman"/>
                          <a:ea typeface="Times New Roman"/>
                          <a:cs typeface="Times New Roman"/>
                          <a:sym typeface="Times New Roman"/>
                        </a:rPr>
                        <a:t>43.673</a:t>
                      </a:r>
                      <a:endParaRPr sz="1100">
                        <a:solidFill>
                          <a:srgbClr val="444950"/>
                        </a:solidFill>
                        <a:latin typeface="Times New Roman"/>
                        <a:ea typeface="Times New Roman"/>
                        <a:cs typeface="Times New Roman"/>
                        <a:sym typeface="Times New Roman"/>
                      </a:endParaRPr>
                    </a:p>
                  </a:txBody>
                  <a:tcPr marL="63500" marR="63500" marT="63500" marB="63500">
                    <a:solidFill>
                      <a:srgbClr val="EFEFEF"/>
                    </a:solidFill>
                  </a:tcPr>
                </a:tc>
                <a:tc>
                  <a:txBody>
                    <a:bodyPr/>
                    <a:lstStyle/>
                    <a:p>
                      <a:pPr marL="0" lvl="0" indent="0" algn="ctr" rtl="0">
                        <a:spcBef>
                          <a:spcPts val="0"/>
                        </a:spcBef>
                        <a:spcAft>
                          <a:spcPts val="0"/>
                        </a:spcAft>
                        <a:buNone/>
                      </a:pPr>
                      <a:r>
                        <a:rPr lang="en-US" sz="1100">
                          <a:solidFill>
                            <a:srgbClr val="444950"/>
                          </a:solidFill>
                          <a:latin typeface="Times New Roman"/>
                          <a:ea typeface="Times New Roman"/>
                          <a:cs typeface="Times New Roman"/>
                          <a:sym typeface="Times New Roman"/>
                        </a:rPr>
                        <a:t>36.718</a:t>
                      </a:r>
                      <a:endParaRPr sz="1100">
                        <a:solidFill>
                          <a:srgbClr val="444950"/>
                        </a:solidFill>
                        <a:latin typeface="Times New Roman"/>
                        <a:ea typeface="Times New Roman"/>
                        <a:cs typeface="Times New Roman"/>
                        <a:sym typeface="Times New Roman"/>
                      </a:endParaRPr>
                    </a:p>
                  </a:txBody>
                  <a:tcPr marL="63500" marR="63500" marT="63500" marB="63500">
                    <a:solidFill>
                      <a:srgbClr val="EFEFEF"/>
                    </a:solidFill>
                  </a:tcPr>
                </a:tc>
                <a:tc>
                  <a:txBody>
                    <a:bodyPr/>
                    <a:lstStyle/>
                    <a:p>
                      <a:pPr marL="0" lvl="0" indent="0" algn="ctr" rtl="0">
                        <a:spcBef>
                          <a:spcPts val="0"/>
                        </a:spcBef>
                        <a:spcAft>
                          <a:spcPts val="0"/>
                        </a:spcAft>
                        <a:buNone/>
                      </a:pPr>
                      <a:r>
                        <a:rPr lang="en-US" sz="1100">
                          <a:solidFill>
                            <a:srgbClr val="444950"/>
                          </a:solidFill>
                          <a:latin typeface="Times New Roman"/>
                          <a:ea typeface="Times New Roman"/>
                          <a:cs typeface="Times New Roman"/>
                          <a:sym typeface="Times New Roman"/>
                        </a:rPr>
                        <a:t>1.645</a:t>
                      </a:r>
                      <a:endParaRPr sz="1100">
                        <a:solidFill>
                          <a:srgbClr val="444950"/>
                        </a:solidFill>
                        <a:latin typeface="Times New Roman"/>
                        <a:ea typeface="Times New Roman"/>
                        <a:cs typeface="Times New Roman"/>
                        <a:sym typeface="Times New Roman"/>
                      </a:endParaRPr>
                    </a:p>
                  </a:txBody>
                  <a:tcPr marL="63500" marR="63500" marT="63500" marB="63500">
                    <a:solidFill>
                      <a:srgbClr val="EFEFEF"/>
                    </a:solidFill>
                  </a:tcPr>
                </a:tc>
                <a:tc>
                  <a:txBody>
                    <a:bodyPr/>
                    <a:lstStyle/>
                    <a:p>
                      <a:pPr marL="0" lvl="0" indent="0" algn="ctr" rtl="0">
                        <a:spcBef>
                          <a:spcPts val="0"/>
                        </a:spcBef>
                        <a:spcAft>
                          <a:spcPts val="0"/>
                        </a:spcAft>
                        <a:buNone/>
                      </a:pPr>
                      <a:r>
                        <a:rPr lang="en-US" sz="1100">
                          <a:solidFill>
                            <a:srgbClr val="444950"/>
                          </a:solidFill>
                          <a:highlight>
                            <a:srgbClr val="F3F3F3"/>
                          </a:highlight>
                          <a:latin typeface="Times New Roman"/>
                          <a:ea typeface="Times New Roman"/>
                          <a:cs typeface="Times New Roman"/>
                          <a:sym typeface="Times New Roman"/>
                        </a:rPr>
                        <a:t>0.000</a:t>
                      </a:r>
                      <a:endParaRPr sz="1100">
                        <a:solidFill>
                          <a:srgbClr val="444950"/>
                        </a:solidFill>
                        <a:highlight>
                          <a:srgbClr val="F3F3F3"/>
                        </a:highlight>
                        <a:latin typeface="Times New Roman"/>
                        <a:ea typeface="Times New Roman"/>
                        <a:cs typeface="Times New Roman"/>
                        <a:sym typeface="Times New Roman"/>
                      </a:endParaRPr>
                    </a:p>
                  </a:txBody>
                  <a:tcPr marL="63500" marR="63500" marT="63500" marB="63500">
                    <a:solidFill>
                      <a:srgbClr val="EFEFEF"/>
                    </a:solidFill>
                  </a:tcPr>
                </a:tc>
                <a:extLst>
                  <a:ext uri="{0D108BD9-81ED-4DB2-BD59-A6C34878D82A}">
                    <a16:rowId xmlns:a16="http://schemas.microsoft.com/office/drawing/2014/main" val="10001"/>
                  </a:ext>
                </a:extLst>
              </a:tr>
              <a:tr h="484200">
                <a:tc>
                  <a:txBody>
                    <a:bodyPr/>
                    <a:lstStyle/>
                    <a:p>
                      <a:pPr marL="0" lvl="0" indent="0" algn="ctr" rtl="0">
                        <a:spcBef>
                          <a:spcPts val="0"/>
                        </a:spcBef>
                        <a:spcAft>
                          <a:spcPts val="0"/>
                        </a:spcAft>
                        <a:buNone/>
                      </a:pPr>
                      <a:r>
                        <a:rPr lang="en-US" sz="1100" b="1">
                          <a:latin typeface="Times New Roman"/>
                          <a:ea typeface="Times New Roman"/>
                          <a:cs typeface="Times New Roman"/>
                          <a:sym typeface="Times New Roman"/>
                        </a:rPr>
                        <a:t>Sub Meter 1</a:t>
                      </a:r>
                      <a:endParaRPr sz="1100" b="1">
                        <a:latin typeface="Times New Roman"/>
                        <a:ea typeface="Times New Roman"/>
                        <a:cs typeface="Times New Roman"/>
                        <a:sym typeface="Times New Roman"/>
                      </a:endParaRPr>
                    </a:p>
                  </a:txBody>
                  <a:tcPr marL="63500" marR="63500" marT="63500" marB="63500">
                    <a:solidFill>
                      <a:srgbClr val="D9EAD3"/>
                    </a:solidFill>
                  </a:tcPr>
                </a:tc>
                <a:tc>
                  <a:txBody>
                    <a:bodyPr/>
                    <a:lstStyle/>
                    <a:p>
                      <a:pPr marL="0" lvl="0" indent="0" algn="ctr" rtl="0">
                        <a:spcBef>
                          <a:spcPts val="0"/>
                        </a:spcBef>
                        <a:spcAft>
                          <a:spcPts val="0"/>
                        </a:spcAft>
                        <a:buNone/>
                      </a:pPr>
                      <a:r>
                        <a:rPr lang="en-US" sz="1100">
                          <a:solidFill>
                            <a:srgbClr val="444950"/>
                          </a:solidFill>
                          <a:latin typeface="Times New Roman"/>
                          <a:ea typeface="Times New Roman"/>
                          <a:cs typeface="Times New Roman"/>
                          <a:sym typeface="Times New Roman"/>
                        </a:rPr>
                        <a:t>408.776</a:t>
                      </a:r>
                      <a:endParaRPr sz="1100">
                        <a:solidFill>
                          <a:srgbClr val="444950"/>
                        </a:solidFill>
                        <a:latin typeface="Times New Roman"/>
                        <a:ea typeface="Times New Roman"/>
                        <a:cs typeface="Times New Roman"/>
                        <a:sym typeface="Times New Roman"/>
                      </a:endParaRPr>
                    </a:p>
                  </a:txBody>
                  <a:tcPr marL="63500" marR="63500" marT="63500" marB="63500">
                    <a:solidFill>
                      <a:srgbClr val="D9EAD3"/>
                    </a:solidFill>
                  </a:tcPr>
                </a:tc>
                <a:tc>
                  <a:txBody>
                    <a:bodyPr/>
                    <a:lstStyle/>
                    <a:p>
                      <a:pPr marL="0" lvl="0" indent="0" algn="ctr" rtl="0">
                        <a:spcBef>
                          <a:spcPts val="0"/>
                        </a:spcBef>
                        <a:spcAft>
                          <a:spcPts val="0"/>
                        </a:spcAft>
                        <a:buNone/>
                      </a:pPr>
                      <a:r>
                        <a:rPr lang="en-US" sz="1100">
                          <a:solidFill>
                            <a:srgbClr val="444950"/>
                          </a:solidFill>
                          <a:latin typeface="Times New Roman"/>
                          <a:ea typeface="Times New Roman"/>
                          <a:cs typeface="Times New Roman"/>
                          <a:sym typeface="Times New Roman"/>
                        </a:rPr>
                        <a:t>16.672</a:t>
                      </a:r>
                      <a:endParaRPr sz="1100">
                        <a:solidFill>
                          <a:srgbClr val="444950"/>
                        </a:solidFill>
                        <a:latin typeface="Times New Roman"/>
                        <a:ea typeface="Times New Roman"/>
                        <a:cs typeface="Times New Roman"/>
                        <a:sym typeface="Times New Roman"/>
                      </a:endParaRPr>
                    </a:p>
                  </a:txBody>
                  <a:tcPr marL="63500" marR="63500" marT="63500" marB="63500">
                    <a:solidFill>
                      <a:srgbClr val="D9EAD3"/>
                    </a:solidFill>
                  </a:tcPr>
                </a:tc>
                <a:tc>
                  <a:txBody>
                    <a:bodyPr/>
                    <a:lstStyle/>
                    <a:p>
                      <a:pPr marL="0" lvl="0" indent="0" algn="ctr" rtl="0">
                        <a:spcBef>
                          <a:spcPts val="0"/>
                        </a:spcBef>
                        <a:spcAft>
                          <a:spcPts val="0"/>
                        </a:spcAft>
                        <a:buNone/>
                      </a:pPr>
                      <a:r>
                        <a:rPr lang="en-US" sz="1100">
                          <a:solidFill>
                            <a:srgbClr val="444950"/>
                          </a:solidFill>
                          <a:latin typeface="Times New Roman"/>
                          <a:ea typeface="Times New Roman"/>
                          <a:cs typeface="Times New Roman"/>
                          <a:sym typeface="Times New Roman"/>
                        </a:rPr>
                        <a:t>24.519</a:t>
                      </a:r>
                      <a:endParaRPr sz="1100">
                        <a:solidFill>
                          <a:srgbClr val="444950"/>
                        </a:solidFill>
                        <a:latin typeface="Times New Roman"/>
                        <a:ea typeface="Times New Roman"/>
                        <a:cs typeface="Times New Roman"/>
                        <a:sym typeface="Times New Roman"/>
                      </a:endParaRPr>
                    </a:p>
                  </a:txBody>
                  <a:tcPr marL="63500" marR="63500" marT="63500" marB="63500">
                    <a:solidFill>
                      <a:srgbClr val="D9EAD3"/>
                    </a:solidFill>
                  </a:tcPr>
                </a:tc>
                <a:tc>
                  <a:txBody>
                    <a:bodyPr/>
                    <a:lstStyle/>
                    <a:p>
                      <a:pPr marL="0" lvl="0" indent="0" algn="ctr" rtl="0">
                        <a:spcBef>
                          <a:spcPts val="0"/>
                        </a:spcBef>
                        <a:spcAft>
                          <a:spcPts val="0"/>
                        </a:spcAft>
                        <a:buNone/>
                      </a:pPr>
                      <a:r>
                        <a:rPr lang="en-US" sz="1100">
                          <a:solidFill>
                            <a:srgbClr val="444950"/>
                          </a:solidFill>
                          <a:latin typeface="Times New Roman"/>
                          <a:ea typeface="Times New Roman"/>
                          <a:cs typeface="Times New Roman"/>
                          <a:sym typeface="Times New Roman"/>
                        </a:rPr>
                        <a:t>1.645</a:t>
                      </a:r>
                      <a:endParaRPr sz="1100">
                        <a:solidFill>
                          <a:srgbClr val="444950"/>
                        </a:solidFill>
                        <a:latin typeface="Times New Roman"/>
                        <a:ea typeface="Times New Roman"/>
                        <a:cs typeface="Times New Roman"/>
                        <a:sym typeface="Times New Roman"/>
                      </a:endParaRPr>
                    </a:p>
                  </a:txBody>
                  <a:tcPr marL="63500" marR="63500" marT="63500" marB="63500">
                    <a:solidFill>
                      <a:srgbClr val="D9EAD3"/>
                    </a:solidFill>
                  </a:tcPr>
                </a:tc>
                <a:tc>
                  <a:txBody>
                    <a:bodyPr/>
                    <a:lstStyle/>
                    <a:p>
                      <a:pPr marL="0" lvl="0" indent="0" algn="ctr" rtl="0">
                        <a:spcBef>
                          <a:spcPts val="0"/>
                        </a:spcBef>
                        <a:spcAft>
                          <a:spcPts val="0"/>
                        </a:spcAft>
                        <a:buNone/>
                      </a:pPr>
                      <a:r>
                        <a:rPr lang="en-US" sz="1100">
                          <a:solidFill>
                            <a:srgbClr val="444950"/>
                          </a:solidFill>
                          <a:highlight>
                            <a:srgbClr val="D9EAD3"/>
                          </a:highlight>
                          <a:latin typeface="Times New Roman"/>
                          <a:ea typeface="Times New Roman"/>
                          <a:cs typeface="Times New Roman"/>
                          <a:sym typeface="Times New Roman"/>
                        </a:rPr>
                        <a:t>0.000</a:t>
                      </a:r>
                      <a:endParaRPr sz="1100">
                        <a:solidFill>
                          <a:srgbClr val="444950"/>
                        </a:solidFill>
                        <a:highlight>
                          <a:srgbClr val="D9EAD3"/>
                        </a:highlight>
                        <a:latin typeface="Times New Roman"/>
                        <a:ea typeface="Times New Roman"/>
                        <a:cs typeface="Times New Roman"/>
                        <a:sym typeface="Times New Roman"/>
                      </a:endParaRPr>
                    </a:p>
                  </a:txBody>
                  <a:tcPr marL="63500" marR="63500" marT="63500" marB="63500">
                    <a:solidFill>
                      <a:srgbClr val="D9EAD3"/>
                    </a:solidFill>
                  </a:tcPr>
                </a:tc>
                <a:extLst>
                  <a:ext uri="{0D108BD9-81ED-4DB2-BD59-A6C34878D82A}">
                    <a16:rowId xmlns:a16="http://schemas.microsoft.com/office/drawing/2014/main" val="10002"/>
                  </a:ext>
                </a:extLst>
              </a:tr>
              <a:tr h="484200">
                <a:tc>
                  <a:txBody>
                    <a:bodyPr/>
                    <a:lstStyle/>
                    <a:p>
                      <a:pPr marL="0" lvl="0" indent="0" algn="ctr" rtl="0">
                        <a:spcBef>
                          <a:spcPts val="0"/>
                        </a:spcBef>
                        <a:spcAft>
                          <a:spcPts val="0"/>
                        </a:spcAft>
                        <a:buNone/>
                      </a:pPr>
                      <a:r>
                        <a:rPr lang="en-US" sz="1100" b="1">
                          <a:latin typeface="Times New Roman"/>
                          <a:ea typeface="Times New Roman"/>
                          <a:cs typeface="Times New Roman"/>
                          <a:sym typeface="Times New Roman"/>
                        </a:rPr>
                        <a:t>Sub Meter 2</a:t>
                      </a:r>
                      <a:endParaRPr sz="1100" b="1">
                        <a:latin typeface="Times New Roman"/>
                        <a:ea typeface="Times New Roman"/>
                        <a:cs typeface="Times New Roman"/>
                        <a:sym typeface="Times New Roman"/>
                      </a:endParaRPr>
                    </a:p>
                  </a:txBody>
                  <a:tcPr marL="63500" marR="63500" marT="63500" marB="63500">
                    <a:solidFill>
                      <a:srgbClr val="F3F3F3"/>
                    </a:solidFill>
                  </a:tcPr>
                </a:tc>
                <a:tc>
                  <a:txBody>
                    <a:bodyPr/>
                    <a:lstStyle/>
                    <a:p>
                      <a:pPr marL="0" lvl="0" indent="0" algn="ctr" rtl="0">
                        <a:spcBef>
                          <a:spcPts val="0"/>
                        </a:spcBef>
                        <a:spcAft>
                          <a:spcPts val="0"/>
                        </a:spcAft>
                        <a:buNone/>
                      </a:pPr>
                      <a:r>
                        <a:rPr lang="en-US" sz="1100">
                          <a:solidFill>
                            <a:srgbClr val="444950"/>
                          </a:solidFill>
                          <a:latin typeface="Times New Roman"/>
                          <a:ea typeface="Times New Roman"/>
                          <a:cs typeface="Times New Roman"/>
                          <a:sym typeface="Times New Roman"/>
                        </a:rPr>
                        <a:t>304.267</a:t>
                      </a:r>
                      <a:endParaRPr sz="1100">
                        <a:solidFill>
                          <a:srgbClr val="444950"/>
                        </a:solidFill>
                        <a:latin typeface="Times New Roman"/>
                        <a:ea typeface="Times New Roman"/>
                        <a:cs typeface="Times New Roman"/>
                        <a:sym typeface="Times New Roman"/>
                      </a:endParaRPr>
                    </a:p>
                  </a:txBody>
                  <a:tcPr marL="63500" marR="63500" marT="63500" marB="63500">
                    <a:solidFill>
                      <a:srgbClr val="F3F3F3"/>
                    </a:solidFill>
                  </a:tcPr>
                </a:tc>
                <a:tc>
                  <a:txBody>
                    <a:bodyPr/>
                    <a:lstStyle/>
                    <a:p>
                      <a:pPr marL="0" lvl="0" indent="0" algn="ctr" rtl="0">
                        <a:spcBef>
                          <a:spcPts val="0"/>
                        </a:spcBef>
                        <a:spcAft>
                          <a:spcPts val="0"/>
                        </a:spcAft>
                        <a:buNone/>
                      </a:pPr>
                      <a:r>
                        <a:rPr lang="en-US" sz="1100">
                          <a:solidFill>
                            <a:srgbClr val="444950"/>
                          </a:solidFill>
                          <a:latin typeface="Times New Roman"/>
                          <a:ea typeface="Times New Roman"/>
                          <a:cs typeface="Times New Roman"/>
                          <a:sym typeface="Times New Roman"/>
                        </a:rPr>
                        <a:t>12.369</a:t>
                      </a:r>
                      <a:endParaRPr sz="1100">
                        <a:solidFill>
                          <a:srgbClr val="444950"/>
                        </a:solidFill>
                        <a:latin typeface="Times New Roman"/>
                        <a:ea typeface="Times New Roman"/>
                        <a:cs typeface="Times New Roman"/>
                        <a:sym typeface="Times New Roman"/>
                      </a:endParaRPr>
                    </a:p>
                  </a:txBody>
                  <a:tcPr marL="63500" marR="63500" marT="63500" marB="63500">
                    <a:solidFill>
                      <a:srgbClr val="F3F3F3"/>
                    </a:solidFill>
                  </a:tcPr>
                </a:tc>
                <a:tc>
                  <a:txBody>
                    <a:bodyPr/>
                    <a:lstStyle/>
                    <a:p>
                      <a:pPr marL="0" lvl="0" indent="0" algn="ctr" rtl="0">
                        <a:spcBef>
                          <a:spcPts val="0"/>
                        </a:spcBef>
                        <a:spcAft>
                          <a:spcPts val="0"/>
                        </a:spcAft>
                        <a:buNone/>
                      </a:pPr>
                      <a:r>
                        <a:rPr lang="en-US" sz="1100">
                          <a:solidFill>
                            <a:srgbClr val="444950"/>
                          </a:solidFill>
                          <a:latin typeface="Times New Roman"/>
                          <a:ea typeface="Times New Roman"/>
                          <a:cs typeface="Times New Roman"/>
                          <a:sym typeface="Times New Roman"/>
                        </a:rPr>
                        <a:t>24.600</a:t>
                      </a:r>
                      <a:endParaRPr sz="1100">
                        <a:solidFill>
                          <a:srgbClr val="444950"/>
                        </a:solidFill>
                        <a:latin typeface="Times New Roman"/>
                        <a:ea typeface="Times New Roman"/>
                        <a:cs typeface="Times New Roman"/>
                        <a:sym typeface="Times New Roman"/>
                      </a:endParaRPr>
                    </a:p>
                  </a:txBody>
                  <a:tcPr marL="63500" marR="63500" marT="63500" marB="63500">
                    <a:solidFill>
                      <a:srgbClr val="F3F3F3"/>
                    </a:solidFill>
                  </a:tcPr>
                </a:tc>
                <a:tc>
                  <a:txBody>
                    <a:bodyPr/>
                    <a:lstStyle/>
                    <a:p>
                      <a:pPr marL="0" lvl="0" indent="0" algn="ctr" rtl="0">
                        <a:spcBef>
                          <a:spcPts val="0"/>
                        </a:spcBef>
                        <a:spcAft>
                          <a:spcPts val="0"/>
                        </a:spcAft>
                        <a:buNone/>
                      </a:pPr>
                      <a:r>
                        <a:rPr lang="en-US" sz="1100">
                          <a:solidFill>
                            <a:srgbClr val="444950"/>
                          </a:solidFill>
                          <a:latin typeface="Times New Roman"/>
                          <a:ea typeface="Times New Roman"/>
                          <a:cs typeface="Times New Roman"/>
                          <a:sym typeface="Times New Roman"/>
                        </a:rPr>
                        <a:t>1.645</a:t>
                      </a:r>
                      <a:endParaRPr sz="1100">
                        <a:solidFill>
                          <a:srgbClr val="444950"/>
                        </a:solidFill>
                        <a:latin typeface="Times New Roman"/>
                        <a:ea typeface="Times New Roman"/>
                        <a:cs typeface="Times New Roman"/>
                        <a:sym typeface="Times New Roman"/>
                      </a:endParaRPr>
                    </a:p>
                  </a:txBody>
                  <a:tcPr marL="63500" marR="63500" marT="63500" marB="63500">
                    <a:solidFill>
                      <a:srgbClr val="F3F3F3"/>
                    </a:solidFill>
                  </a:tcPr>
                </a:tc>
                <a:tc>
                  <a:txBody>
                    <a:bodyPr/>
                    <a:lstStyle/>
                    <a:p>
                      <a:pPr marL="0" lvl="0" indent="0" algn="ctr" rtl="0">
                        <a:spcBef>
                          <a:spcPts val="0"/>
                        </a:spcBef>
                        <a:spcAft>
                          <a:spcPts val="0"/>
                        </a:spcAft>
                        <a:buNone/>
                      </a:pPr>
                      <a:r>
                        <a:rPr lang="en-US" sz="1100">
                          <a:solidFill>
                            <a:srgbClr val="444950"/>
                          </a:solidFill>
                          <a:highlight>
                            <a:srgbClr val="F3F3F3"/>
                          </a:highlight>
                          <a:latin typeface="Times New Roman"/>
                          <a:ea typeface="Times New Roman"/>
                          <a:cs typeface="Times New Roman"/>
                          <a:sym typeface="Times New Roman"/>
                        </a:rPr>
                        <a:t>0.000</a:t>
                      </a:r>
                      <a:endParaRPr sz="1100">
                        <a:solidFill>
                          <a:srgbClr val="444950"/>
                        </a:solidFill>
                        <a:highlight>
                          <a:srgbClr val="F3F3F3"/>
                        </a:highlight>
                        <a:latin typeface="Times New Roman"/>
                        <a:ea typeface="Times New Roman"/>
                        <a:cs typeface="Times New Roman"/>
                        <a:sym typeface="Times New Roman"/>
                      </a:endParaRPr>
                    </a:p>
                  </a:txBody>
                  <a:tcPr marL="63500" marR="63500" marT="63500" marB="63500">
                    <a:solidFill>
                      <a:srgbClr val="F3F3F3"/>
                    </a:solidFill>
                  </a:tcPr>
                </a:tc>
                <a:extLst>
                  <a:ext uri="{0D108BD9-81ED-4DB2-BD59-A6C34878D82A}">
                    <a16:rowId xmlns:a16="http://schemas.microsoft.com/office/drawing/2014/main" val="10003"/>
                  </a:ext>
                </a:extLst>
              </a:tr>
            </a:tbl>
          </a:graphicData>
        </a:graphic>
      </p:graphicFrame>
      <p:graphicFrame>
        <p:nvGraphicFramePr>
          <p:cNvPr id="399" name="Google Shape;399;p60"/>
          <p:cNvGraphicFramePr/>
          <p:nvPr/>
        </p:nvGraphicFramePr>
        <p:xfrm>
          <a:off x="7127125" y="2153900"/>
          <a:ext cx="4835400" cy="1940560"/>
        </p:xfrm>
        <a:graphic>
          <a:graphicData uri="http://schemas.openxmlformats.org/drawingml/2006/table">
            <a:tbl>
              <a:tblPr>
                <a:noFill/>
                <a:tableStyleId>{E86F3435-A17F-4938-A6A4-154F0FFDEF87}</a:tableStyleId>
              </a:tblPr>
              <a:tblGrid>
                <a:gridCol w="796975">
                  <a:extLst>
                    <a:ext uri="{9D8B030D-6E8A-4147-A177-3AD203B41FA5}">
                      <a16:colId xmlns:a16="http://schemas.microsoft.com/office/drawing/2014/main" val="20000"/>
                    </a:ext>
                  </a:extLst>
                </a:gridCol>
                <a:gridCol w="796950">
                  <a:extLst>
                    <a:ext uri="{9D8B030D-6E8A-4147-A177-3AD203B41FA5}">
                      <a16:colId xmlns:a16="http://schemas.microsoft.com/office/drawing/2014/main" val="20001"/>
                    </a:ext>
                  </a:extLst>
                </a:gridCol>
                <a:gridCol w="735650">
                  <a:extLst>
                    <a:ext uri="{9D8B030D-6E8A-4147-A177-3AD203B41FA5}">
                      <a16:colId xmlns:a16="http://schemas.microsoft.com/office/drawing/2014/main" val="20002"/>
                    </a:ext>
                  </a:extLst>
                </a:gridCol>
                <a:gridCol w="957900">
                  <a:extLst>
                    <a:ext uri="{9D8B030D-6E8A-4147-A177-3AD203B41FA5}">
                      <a16:colId xmlns:a16="http://schemas.microsoft.com/office/drawing/2014/main" val="20003"/>
                    </a:ext>
                  </a:extLst>
                </a:gridCol>
                <a:gridCol w="932900">
                  <a:extLst>
                    <a:ext uri="{9D8B030D-6E8A-4147-A177-3AD203B41FA5}">
                      <a16:colId xmlns:a16="http://schemas.microsoft.com/office/drawing/2014/main" val="20004"/>
                    </a:ext>
                  </a:extLst>
                </a:gridCol>
                <a:gridCol w="615025">
                  <a:extLst>
                    <a:ext uri="{9D8B030D-6E8A-4147-A177-3AD203B41FA5}">
                      <a16:colId xmlns:a16="http://schemas.microsoft.com/office/drawing/2014/main" val="20005"/>
                    </a:ext>
                  </a:extLst>
                </a:gridCol>
              </a:tblGrid>
              <a:tr h="285750">
                <a:tc>
                  <a:txBody>
                    <a:bodyPr/>
                    <a:lstStyle/>
                    <a:p>
                      <a:pPr marL="0" lvl="0" indent="0" algn="ctr" rtl="0">
                        <a:spcBef>
                          <a:spcPts val="0"/>
                        </a:spcBef>
                        <a:spcAft>
                          <a:spcPts val="0"/>
                        </a:spcAft>
                        <a:buNone/>
                      </a:pPr>
                      <a:r>
                        <a:rPr lang="en-US" sz="1100" b="1">
                          <a:latin typeface="Times New Roman"/>
                          <a:ea typeface="Times New Roman"/>
                          <a:cs typeface="Times New Roman"/>
                          <a:sym typeface="Times New Roman"/>
                        </a:rPr>
                        <a:t>Meter</a:t>
                      </a:r>
                      <a:endParaRPr sz="1100" b="1">
                        <a:latin typeface="Times New Roman"/>
                        <a:ea typeface="Times New Roman"/>
                        <a:cs typeface="Times New Roman"/>
                        <a:sym typeface="Times New Roman"/>
                      </a:endParaRPr>
                    </a:p>
                  </a:txBody>
                  <a:tcPr marL="63500" marR="63500" marT="63500" marB="63500">
                    <a:solidFill>
                      <a:srgbClr val="93C47D"/>
                    </a:solidFill>
                  </a:tcPr>
                </a:tc>
                <a:tc>
                  <a:txBody>
                    <a:bodyPr/>
                    <a:lstStyle/>
                    <a:p>
                      <a:pPr marL="0" lvl="0" indent="0" algn="ctr" rtl="0">
                        <a:spcBef>
                          <a:spcPts val="0"/>
                        </a:spcBef>
                        <a:spcAft>
                          <a:spcPts val="0"/>
                        </a:spcAft>
                        <a:buNone/>
                      </a:pPr>
                      <a:r>
                        <a:rPr lang="en-US" sz="1100" b="1">
                          <a:latin typeface="Times New Roman"/>
                          <a:ea typeface="Times New Roman"/>
                          <a:cs typeface="Times New Roman"/>
                          <a:sym typeface="Times New Roman"/>
                        </a:rPr>
                        <a:t>Mean Difference</a:t>
                      </a:r>
                      <a:endParaRPr sz="1100" b="1">
                        <a:latin typeface="Times New Roman"/>
                        <a:ea typeface="Times New Roman"/>
                        <a:cs typeface="Times New Roman"/>
                        <a:sym typeface="Times New Roman"/>
                      </a:endParaRPr>
                    </a:p>
                  </a:txBody>
                  <a:tcPr marL="63500" marR="63500" marT="63500" marB="63500">
                    <a:solidFill>
                      <a:srgbClr val="93C47D"/>
                    </a:solidFill>
                  </a:tcPr>
                </a:tc>
                <a:tc>
                  <a:txBody>
                    <a:bodyPr/>
                    <a:lstStyle/>
                    <a:p>
                      <a:pPr marL="0" lvl="0" indent="0" algn="ctr" rtl="0">
                        <a:spcBef>
                          <a:spcPts val="0"/>
                        </a:spcBef>
                        <a:spcAft>
                          <a:spcPts val="0"/>
                        </a:spcAft>
                        <a:buNone/>
                      </a:pPr>
                      <a:r>
                        <a:rPr lang="en-US" sz="1100" b="1">
                          <a:latin typeface="Times New Roman"/>
                          <a:ea typeface="Times New Roman"/>
                          <a:cs typeface="Times New Roman"/>
                          <a:sym typeface="Times New Roman"/>
                        </a:rPr>
                        <a:t>Standard Error</a:t>
                      </a:r>
                      <a:endParaRPr sz="1100" b="1">
                        <a:latin typeface="Times New Roman"/>
                        <a:ea typeface="Times New Roman"/>
                        <a:cs typeface="Times New Roman"/>
                        <a:sym typeface="Times New Roman"/>
                      </a:endParaRPr>
                    </a:p>
                  </a:txBody>
                  <a:tcPr marL="63500" marR="63500" marT="63500" marB="63500">
                    <a:solidFill>
                      <a:srgbClr val="93C47D"/>
                    </a:solidFill>
                  </a:tcPr>
                </a:tc>
                <a:tc>
                  <a:txBody>
                    <a:bodyPr/>
                    <a:lstStyle/>
                    <a:p>
                      <a:pPr marL="0" lvl="0" indent="0" algn="ctr" rtl="0">
                        <a:spcBef>
                          <a:spcPts val="0"/>
                        </a:spcBef>
                        <a:spcAft>
                          <a:spcPts val="0"/>
                        </a:spcAft>
                        <a:buNone/>
                      </a:pPr>
                      <a:r>
                        <a:rPr lang="en-US" sz="1100" b="1">
                          <a:latin typeface="Times New Roman"/>
                          <a:ea typeface="Times New Roman"/>
                          <a:cs typeface="Times New Roman"/>
                          <a:sym typeface="Times New Roman"/>
                        </a:rPr>
                        <a:t>|T-Statistic| </a:t>
                      </a:r>
                      <a:r>
                        <a:rPr lang="en-US" sz="1100" b="1">
                          <a:highlight>
                            <a:srgbClr val="93C47D"/>
                          </a:highlight>
                          <a:latin typeface="Times New Roman"/>
                          <a:ea typeface="Times New Roman"/>
                          <a:cs typeface="Times New Roman"/>
                          <a:sym typeface="Times New Roman"/>
                        </a:rPr>
                        <a:t>(|t|)</a:t>
                      </a:r>
                      <a:endParaRPr sz="1100" b="1">
                        <a:highlight>
                          <a:srgbClr val="93C47D"/>
                        </a:highlight>
                        <a:latin typeface="Times New Roman"/>
                        <a:ea typeface="Times New Roman"/>
                        <a:cs typeface="Times New Roman"/>
                        <a:sym typeface="Times New Roman"/>
                      </a:endParaRPr>
                    </a:p>
                  </a:txBody>
                  <a:tcPr marL="63500" marR="63500" marT="63500" marB="63500">
                    <a:solidFill>
                      <a:srgbClr val="93C47D"/>
                    </a:solidFill>
                  </a:tcPr>
                </a:tc>
                <a:tc>
                  <a:txBody>
                    <a:bodyPr/>
                    <a:lstStyle/>
                    <a:p>
                      <a:pPr marL="0" lvl="0" indent="0" algn="ctr" rtl="0">
                        <a:spcBef>
                          <a:spcPts val="0"/>
                        </a:spcBef>
                        <a:spcAft>
                          <a:spcPts val="0"/>
                        </a:spcAft>
                        <a:buNone/>
                      </a:pPr>
                      <a:r>
                        <a:rPr lang="en-US" sz="1100" b="1">
                          <a:latin typeface="Times New Roman"/>
                          <a:ea typeface="Times New Roman"/>
                          <a:cs typeface="Times New Roman"/>
                          <a:sym typeface="Times New Roman"/>
                        </a:rPr>
                        <a:t>Critical Value </a:t>
                      </a:r>
                      <a:r>
                        <a:rPr lang="en-US" sz="1100" b="1">
                          <a:highlight>
                            <a:srgbClr val="93C47D"/>
                          </a:highlight>
                          <a:latin typeface="Times New Roman"/>
                          <a:ea typeface="Times New Roman"/>
                          <a:cs typeface="Times New Roman"/>
                          <a:sym typeface="Times New Roman"/>
                        </a:rPr>
                        <a:t>(α)</a:t>
                      </a:r>
                      <a:endParaRPr sz="1100" b="1">
                        <a:highlight>
                          <a:srgbClr val="93C47D"/>
                        </a:highlight>
                        <a:latin typeface="Times New Roman"/>
                        <a:ea typeface="Times New Roman"/>
                        <a:cs typeface="Times New Roman"/>
                        <a:sym typeface="Times New Roman"/>
                      </a:endParaRPr>
                    </a:p>
                  </a:txBody>
                  <a:tcPr marL="63500" marR="63500" marT="63500" marB="63500">
                    <a:solidFill>
                      <a:srgbClr val="93C47D"/>
                    </a:solidFill>
                  </a:tcPr>
                </a:tc>
                <a:tc>
                  <a:txBody>
                    <a:bodyPr/>
                    <a:lstStyle/>
                    <a:p>
                      <a:pPr marL="0" lvl="0" indent="0" algn="ctr" rtl="0">
                        <a:spcBef>
                          <a:spcPts val="0"/>
                        </a:spcBef>
                        <a:spcAft>
                          <a:spcPts val="0"/>
                        </a:spcAft>
                        <a:buNone/>
                      </a:pPr>
                      <a:r>
                        <a:rPr lang="en-US" sz="1100" b="1">
                          <a:latin typeface="Times New Roman"/>
                          <a:ea typeface="Times New Roman"/>
                          <a:cs typeface="Times New Roman"/>
                          <a:sym typeface="Times New Roman"/>
                        </a:rPr>
                        <a:t>P-Value</a:t>
                      </a:r>
                      <a:endParaRPr sz="1100" b="1">
                        <a:latin typeface="Times New Roman"/>
                        <a:ea typeface="Times New Roman"/>
                        <a:cs typeface="Times New Roman"/>
                        <a:sym typeface="Times New Roman"/>
                      </a:endParaRPr>
                    </a:p>
                  </a:txBody>
                  <a:tcPr marL="63500" marR="63500" marT="63500" marB="63500">
                    <a:solidFill>
                      <a:srgbClr val="93C47D"/>
                    </a:solidFill>
                  </a:tcPr>
                </a:tc>
                <a:extLst>
                  <a:ext uri="{0D108BD9-81ED-4DB2-BD59-A6C34878D82A}">
                    <a16:rowId xmlns:a16="http://schemas.microsoft.com/office/drawing/2014/main" val="10000"/>
                  </a:ext>
                </a:extLst>
              </a:tr>
              <a:tr h="0">
                <a:tc>
                  <a:txBody>
                    <a:bodyPr/>
                    <a:lstStyle/>
                    <a:p>
                      <a:pPr marL="0" lvl="0" indent="0" algn="ctr" rtl="0">
                        <a:spcBef>
                          <a:spcPts val="0"/>
                        </a:spcBef>
                        <a:spcAft>
                          <a:spcPts val="0"/>
                        </a:spcAft>
                        <a:buNone/>
                      </a:pPr>
                      <a:r>
                        <a:rPr lang="en-US" sz="1200" b="1">
                          <a:latin typeface="Times New Roman"/>
                          <a:ea typeface="Times New Roman"/>
                          <a:cs typeface="Times New Roman"/>
                          <a:sym typeface="Times New Roman"/>
                        </a:rPr>
                        <a:t>Main Meter</a:t>
                      </a:r>
                      <a:endParaRPr sz="1200" b="1">
                        <a:latin typeface="Times New Roman"/>
                        <a:ea typeface="Times New Roman"/>
                        <a:cs typeface="Times New Roman"/>
                        <a:sym typeface="Times New Roman"/>
                      </a:endParaRPr>
                    </a:p>
                  </a:txBody>
                  <a:tcPr marL="63500" marR="63500" marT="63500" marB="63500">
                    <a:solidFill>
                      <a:srgbClr val="EFEFEF"/>
                    </a:solidFill>
                  </a:tcPr>
                </a:tc>
                <a:tc>
                  <a:txBody>
                    <a:bodyPr/>
                    <a:lstStyle/>
                    <a:p>
                      <a:pPr marL="0" lvl="0" indent="0" algn="ctr" rtl="0">
                        <a:spcBef>
                          <a:spcPts val="0"/>
                        </a:spcBef>
                        <a:spcAft>
                          <a:spcPts val="0"/>
                        </a:spcAft>
                        <a:buNone/>
                      </a:pPr>
                      <a:r>
                        <a:rPr lang="en-US" sz="1200">
                          <a:solidFill>
                            <a:srgbClr val="444950"/>
                          </a:solidFill>
                          <a:highlight>
                            <a:srgbClr val="F3F3F3"/>
                          </a:highlight>
                          <a:latin typeface="Times New Roman"/>
                          <a:ea typeface="Times New Roman"/>
                          <a:cs typeface="Times New Roman"/>
                          <a:sym typeface="Times New Roman"/>
                        </a:rPr>
                        <a:t>3468.002</a:t>
                      </a:r>
                      <a:endParaRPr sz="1200">
                        <a:solidFill>
                          <a:srgbClr val="444950"/>
                        </a:solidFill>
                        <a:highlight>
                          <a:srgbClr val="F3F3F3"/>
                        </a:highlight>
                        <a:latin typeface="Times New Roman"/>
                        <a:ea typeface="Times New Roman"/>
                        <a:cs typeface="Times New Roman"/>
                        <a:sym typeface="Times New Roman"/>
                      </a:endParaRPr>
                    </a:p>
                  </a:txBody>
                  <a:tcPr marL="63500" marR="63500" marT="63500" marB="63500">
                    <a:solidFill>
                      <a:srgbClr val="EFEFEF"/>
                    </a:solidFill>
                  </a:tcPr>
                </a:tc>
                <a:tc>
                  <a:txBody>
                    <a:bodyPr/>
                    <a:lstStyle/>
                    <a:p>
                      <a:pPr marL="0" lvl="0" indent="0" algn="ctr" rtl="0">
                        <a:spcBef>
                          <a:spcPts val="0"/>
                        </a:spcBef>
                        <a:spcAft>
                          <a:spcPts val="0"/>
                        </a:spcAft>
                        <a:buNone/>
                      </a:pPr>
                      <a:r>
                        <a:rPr lang="en-US" sz="1200">
                          <a:solidFill>
                            <a:srgbClr val="444950"/>
                          </a:solidFill>
                          <a:highlight>
                            <a:srgbClr val="F3F3F3"/>
                          </a:highlight>
                          <a:latin typeface="Times New Roman"/>
                          <a:ea typeface="Times New Roman"/>
                          <a:cs typeface="Times New Roman"/>
                          <a:sym typeface="Times New Roman"/>
                        </a:rPr>
                        <a:t>27.564</a:t>
                      </a:r>
                      <a:endParaRPr sz="1200">
                        <a:solidFill>
                          <a:srgbClr val="444950"/>
                        </a:solidFill>
                        <a:highlight>
                          <a:srgbClr val="F3F3F3"/>
                        </a:highlight>
                        <a:latin typeface="Times New Roman"/>
                        <a:ea typeface="Times New Roman"/>
                        <a:cs typeface="Times New Roman"/>
                        <a:sym typeface="Times New Roman"/>
                      </a:endParaRPr>
                    </a:p>
                  </a:txBody>
                  <a:tcPr marL="63500" marR="63500" marT="63500" marB="63500">
                    <a:solidFill>
                      <a:srgbClr val="EFEFEF"/>
                    </a:solidFill>
                  </a:tcPr>
                </a:tc>
                <a:tc>
                  <a:txBody>
                    <a:bodyPr/>
                    <a:lstStyle/>
                    <a:p>
                      <a:pPr marL="0" lvl="0" indent="0" algn="ctr" rtl="0">
                        <a:spcBef>
                          <a:spcPts val="0"/>
                        </a:spcBef>
                        <a:spcAft>
                          <a:spcPts val="0"/>
                        </a:spcAft>
                        <a:buNone/>
                      </a:pPr>
                      <a:r>
                        <a:rPr lang="en-US" sz="1200">
                          <a:solidFill>
                            <a:srgbClr val="444950"/>
                          </a:solidFill>
                          <a:highlight>
                            <a:srgbClr val="F3F3F3"/>
                          </a:highlight>
                          <a:latin typeface="Times New Roman"/>
                          <a:ea typeface="Times New Roman"/>
                          <a:cs typeface="Times New Roman"/>
                          <a:sym typeface="Times New Roman"/>
                        </a:rPr>
                        <a:t>106.073</a:t>
                      </a:r>
                      <a:endParaRPr sz="1200">
                        <a:solidFill>
                          <a:srgbClr val="444950"/>
                        </a:solidFill>
                        <a:highlight>
                          <a:srgbClr val="F3F3F3"/>
                        </a:highlight>
                        <a:latin typeface="Times New Roman"/>
                        <a:ea typeface="Times New Roman"/>
                        <a:cs typeface="Times New Roman"/>
                        <a:sym typeface="Times New Roman"/>
                      </a:endParaRPr>
                    </a:p>
                  </a:txBody>
                  <a:tcPr marL="63500" marR="63500" marT="63500" marB="63500">
                    <a:solidFill>
                      <a:srgbClr val="EFEFEF"/>
                    </a:solidFill>
                  </a:tcPr>
                </a:tc>
                <a:tc>
                  <a:txBody>
                    <a:bodyPr/>
                    <a:lstStyle/>
                    <a:p>
                      <a:pPr marL="0" lvl="0" indent="0" algn="ctr" rtl="0">
                        <a:spcBef>
                          <a:spcPts val="0"/>
                        </a:spcBef>
                        <a:spcAft>
                          <a:spcPts val="0"/>
                        </a:spcAft>
                        <a:buNone/>
                      </a:pPr>
                      <a:r>
                        <a:rPr lang="en-US" sz="1200">
                          <a:solidFill>
                            <a:srgbClr val="444950"/>
                          </a:solidFill>
                          <a:highlight>
                            <a:srgbClr val="F3F3F3"/>
                          </a:highlight>
                          <a:latin typeface="Times New Roman"/>
                          <a:ea typeface="Times New Roman"/>
                          <a:cs typeface="Times New Roman"/>
                          <a:sym typeface="Times New Roman"/>
                        </a:rPr>
                        <a:t>1.645</a:t>
                      </a:r>
                      <a:endParaRPr sz="1200">
                        <a:solidFill>
                          <a:srgbClr val="444950"/>
                        </a:solidFill>
                        <a:highlight>
                          <a:srgbClr val="F3F3F3"/>
                        </a:highlight>
                        <a:latin typeface="Times New Roman"/>
                        <a:ea typeface="Times New Roman"/>
                        <a:cs typeface="Times New Roman"/>
                        <a:sym typeface="Times New Roman"/>
                      </a:endParaRPr>
                    </a:p>
                  </a:txBody>
                  <a:tcPr marL="63500" marR="63500" marT="63500" marB="63500">
                    <a:solidFill>
                      <a:srgbClr val="EFEFEF"/>
                    </a:solidFill>
                  </a:tcPr>
                </a:tc>
                <a:tc>
                  <a:txBody>
                    <a:bodyPr/>
                    <a:lstStyle/>
                    <a:p>
                      <a:pPr marL="0" lvl="0" indent="0" algn="ctr" rtl="0">
                        <a:spcBef>
                          <a:spcPts val="0"/>
                        </a:spcBef>
                        <a:spcAft>
                          <a:spcPts val="0"/>
                        </a:spcAft>
                        <a:buNone/>
                      </a:pPr>
                      <a:r>
                        <a:rPr lang="en-US" sz="1200">
                          <a:solidFill>
                            <a:srgbClr val="444950"/>
                          </a:solidFill>
                          <a:highlight>
                            <a:srgbClr val="F3F3F3"/>
                          </a:highlight>
                          <a:latin typeface="Times New Roman"/>
                          <a:ea typeface="Times New Roman"/>
                          <a:cs typeface="Times New Roman"/>
                          <a:sym typeface="Times New Roman"/>
                        </a:rPr>
                        <a:t>0.00</a:t>
                      </a:r>
                      <a:endParaRPr sz="1200">
                        <a:solidFill>
                          <a:srgbClr val="444950"/>
                        </a:solidFill>
                        <a:highlight>
                          <a:srgbClr val="F3F3F3"/>
                        </a:highlight>
                        <a:latin typeface="Times New Roman"/>
                        <a:ea typeface="Times New Roman"/>
                        <a:cs typeface="Times New Roman"/>
                        <a:sym typeface="Times New Roman"/>
                      </a:endParaRPr>
                    </a:p>
                  </a:txBody>
                  <a:tcPr marL="63500" marR="63500" marT="63500" marB="63500">
                    <a:solidFill>
                      <a:srgbClr val="EFEFEF"/>
                    </a:solidFill>
                  </a:tcPr>
                </a:tc>
                <a:extLst>
                  <a:ext uri="{0D108BD9-81ED-4DB2-BD59-A6C34878D82A}">
                    <a16:rowId xmlns:a16="http://schemas.microsoft.com/office/drawing/2014/main" val="10001"/>
                  </a:ext>
                </a:extLst>
              </a:tr>
              <a:tr h="0">
                <a:tc>
                  <a:txBody>
                    <a:bodyPr/>
                    <a:lstStyle/>
                    <a:p>
                      <a:pPr marL="0" lvl="0" indent="0" algn="ctr" rtl="0">
                        <a:spcBef>
                          <a:spcPts val="0"/>
                        </a:spcBef>
                        <a:spcAft>
                          <a:spcPts val="0"/>
                        </a:spcAft>
                        <a:buNone/>
                      </a:pPr>
                      <a:r>
                        <a:rPr lang="en-US" sz="1200" b="1">
                          <a:latin typeface="Times New Roman"/>
                          <a:ea typeface="Times New Roman"/>
                          <a:cs typeface="Times New Roman"/>
                          <a:sym typeface="Times New Roman"/>
                        </a:rPr>
                        <a:t>Sub Meter 1</a:t>
                      </a:r>
                      <a:endParaRPr sz="1200" b="1">
                        <a:latin typeface="Times New Roman"/>
                        <a:ea typeface="Times New Roman"/>
                        <a:cs typeface="Times New Roman"/>
                        <a:sym typeface="Times New Roman"/>
                      </a:endParaRPr>
                    </a:p>
                  </a:txBody>
                  <a:tcPr marL="63500" marR="63500" marT="63500" marB="63500">
                    <a:solidFill>
                      <a:srgbClr val="D9EAD3"/>
                    </a:solidFill>
                  </a:tcPr>
                </a:tc>
                <a:tc>
                  <a:txBody>
                    <a:bodyPr/>
                    <a:lstStyle/>
                    <a:p>
                      <a:pPr marL="0" lvl="0" indent="0" algn="ctr" rtl="0">
                        <a:spcBef>
                          <a:spcPts val="0"/>
                        </a:spcBef>
                        <a:spcAft>
                          <a:spcPts val="0"/>
                        </a:spcAft>
                        <a:buNone/>
                      </a:pPr>
                      <a:r>
                        <a:rPr lang="en-US" sz="1200">
                          <a:solidFill>
                            <a:srgbClr val="444950"/>
                          </a:solidFill>
                          <a:highlight>
                            <a:srgbClr val="D9EAD3"/>
                          </a:highlight>
                          <a:latin typeface="Times New Roman"/>
                          <a:ea typeface="Times New Roman"/>
                          <a:cs typeface="Times New Roman"/>
                          <a:sym typeface="Times New Roman"/>
                        </a:rPr>
                        <a:t>935.615</a:t>
                      </a:r>
                      <a:endParaRPr sz="1200">
                        <a:solidFill>
                          <a:srgbClr val="444950"/>
                        </a:solidFill>
                        <a:highlight>
                          <a:srgbClr val="D9EAD3"/>
                        </a:highlight>
                        <a:latin typeface="Times New Roman"/>
                        <a:ea typeface="Times New Roman"/>
                        <a:cs typeface="Times New Roman"/>
                        <a:sym typeface="Times New Roman"/>
                      </a:endParaRPr>
                    </a:p>
                  </a:txBody>
                  <a:tcPr marL="63500" marR="63500" marT="63500" marB="63500">
                    <a:solidFill>
                      <a:srgbClr val="D9EAD3"/>
                    </a:solidFill>
                  </a:tcPr>
                </a:tc>
                <a:tc>
                  <a:txBody>
                    <a:bodyPr/>
                    <a:lstStyle/>
                    <a:p>
                      <a:pPr marL="0" lvl="0" indent="0" algn="ctr" rtl="0">
                        <a:spcBef>
                          <a:spcPts val="0"/>
                        </a:spcBef>
                        <a:spcAft>
                          <a:spcPts val="0"/>
                        </a:spcAft>
                        <a:buNone/>
                      </a:pPr>
                      <a:r>
                        <a:rPr lang="en-US" sz="1200">
                          <a:solidFill>
                            <a:srgbClr val="444950"/>
                          </a:solidFill>
                          <a:highlight>
                            <a:srgbClr val="D9EAD3"/>
                          </a:highlight>
                          <a:latin typeface="Times New Roman"/>
                          <a:ea typeface="Times New Roman"/>
                          <a:cs typeface="Times New Roman"/>
                          <a:sym typeface="Times New Roman"/>
                        </a:rPr>
                        <a:t>10.888</a:t>
                      </a:r>
                      <a:endParaRPr sz="1200">
                        <a:solidFill>
                          <a:srgbClr val="444950"/>
                        </a:solidFill>
                        <a:highlight>
                          <a:srgbClr val="D9EAD3"/>
                        </a:highlight>
                        <a:latin typeface="Times New Roman"/>
                        <a:ea typeface="Times New Roman"/>
                        <a:cs typeface="Times New Roman"/>
                        <a:sym typeface="Times New Roman"/>
                      </a:endParaRPr>
                    </a:p>
                  </a:txBody>
                  <a:tcPr marL="63500" marR="63500" marT="63500" marB="63500">
                    <a:solidFill>
                      <a:srgbClr val="D9EAD3"/>
                    </a:solidFill>
                  </a:tcPr>
                </a:tc>
                <a:tc>
                  <a:txBody>
                    <a:bodyPr/>
                    <a:lstStyle/>
                    <a:p>
                      <a:pPr marL="0" lvl="0" indent="0" algn="ctr" rtl="0">
                        <a:spcBef>
                          <a:spcPts val="0"/>
                        </a:spcBef>
                        <a:spcAft>
                          <a:spcPts val="0"/>
                        </a:spcAft>
                        <a:buNone/>
                      </a:pPr>
                      <a:r>
                        <a:rPr lang="en-US" sz="1200">
                          <a:solidFill>
                            <a:srgbClr val="444950"/>
                          </a:solidFill>
                          <a:highlight>
                            <a:srgbClr val="D9EAD3"/>
                          </a:highlight>
                          <a:latin typeface="Times New Roman"/>
                          <a:ea typeface="Times New Roman"/>
                          <a:cs typeface="Times New Roman"/>
                          <a:sym typeface="Times New Roman"/>
                        </a:rPr>
                        <a:t>84.227</a:t>
                      </a:r>
                      <a:endParaRPr sz="1200">
                        <a:solidFill>
                          <a:srgbClr val="444950"/>
                        </a:solidFill>
                        <a:highlight>
                          <a:srgbClr val="D9EAD3"/>
                        </a:highlight>
                        <a:latin typeface="Times New Roman"/>
                        <a:ea typeface="Times New Roman"/>
                        <a:cs typeface="Times New Roman"/>
                        <a:sym typeface="Times New Roman"/>
                      </a:endParaRPr>
                    </a:p>
                  </a:txBody>
                  <a:tcPr marL="63500" marR="63500" marT="63500" marB="63500">
                    <a:solidFill>
                      <a:srgbClr val="D9EAD3"/>
                    </a:solidFill>
                  </a:tcPr>
                </a:tc>
                <a:tc>
                  <a:txBody>
                    <a:bodyPr/>
                    <a:lstStyle/>
                    <a:p>
                      <a:pPr marL="0" lvl="0" indent="0" algn="ctr" rtl="0">
                        <a:spcBef>
                          <a:spcPts val="0"/>
                        </a:spcBef>
                        <a:spcAft>
                          <a:spcPts val="0"/>
                        </a:spcAft>
                        <a:buNone/>
                      </a:pPr>
                      <a:r>
                        <a:rPr lang="en-US" sz="1200">
                          <a:solidFill>
                            <a:srgbClr val="444950"/>
                          </a:solidFill>
                          <a:highlight>
                            <a:srgbClr val="D9EAD3"/>
                          </a:highlight>
                          <a:latin typeface="Times New Roman"/>
                          <a:ea typeface="Times New Roman"/>
                          <a:cs typeface="Times New Roman"/>
                          <a:sym typeface="Times New Roman"/>
                        </a:rPr>
                        <a:t>1.645</a:t>
                      </a:r>
                      <a:endParaRPr sz="1200">
                        <a:solidFill>
                          <a:srgbClr val="444950"/>
                        </a:solidFill>
                        <a:highlight>
                          <a:srgbClr val="D9EAD3"/>
                        </a:highlight>
                        <a:latin typeface="Times New Roman"/>
                        <a:ea typeface="Times New Roman"/>
                        <a:cs typeface="Times New Roman"/>
                        <a:sym typeface="Times New Roman"/>
                      </a:endParaRPr>
                    </a:p>
                  </a:txBody>
                  <a:tcPr marL="63500" marR="63500" marT="63500" marB="63500">
                    <a:solidFill>
                      <a:srgbClr val="D9EAD3"/>
                    </a:solidFill>
                  </a:tcPr>
                </a:tc>
                <a:tc>
                  <a:txBody>
                    <a:bodyPr/>
                    <a:lstStyle/>
                    <a:p>
                      <a:pPr marL="0" lvl="0" indent="0" algn="ctr" rtl="0">
                        <a:spcBef>
                          <a:spcPts val="0"/>
                        </a:spcBef>
                        <a:spcAft>
                          <a:spcPts val="0"/>
                        </a:spcAft>
                        <a:buNone/>
                      </a:pPr>
                      <a:r>
                        <a:rPr lang="en-US" sz="1200">
                          <a:solidFill>
                            <a:srgbClr val="444950"/>
                          </a:solidFill>
                          <a:highlight>
                            <a:srgbClr val="D9EAD3"/>
                          </a:highlight>
                          <a:latin typeface="Times New Roman"/>
                          <a:ea typeface="Times New Roman"/>
                          <a:cs typeface="Times New Roman"/>
                          <a:sym typeface="Times New Roman"/>
                        </a:rPr>
                        <a:t>0.00</a:t>
                      </a:r>
                      <a:endParaRPr sz="1200">
                        <a:solidFill>
                          <a:srgbClr val="444950"/>
                        </a:solidFill>
                        <a:highlight>
                          <a:srgbClr val="D9EAD3"/>
                        </a:highlight>
                        <a:latin typeface="Times New Roman"/>
                        <a:ea typeface="Times New Roman"/>
                        <a:cs typeface="Times New Roman"/>
                        <a:sym typeface="Times New Roman"/>
                      </a:endParaRPr>
                    </a:p>
                  </a:txBody>
                  <a:tcPr marL="63500" marR="63500" marT="63500" marB="63500">
                    <a:solidFill>
                      <a:srgbClr val="D9EAD3"/>
                    </a:solidFill>
                  </a:tcPr>
                </a:tc>
                <a:extLst>
                  <a:ext uri="{0D108BD9-81ED-4DB2-BD59-A6C34878D82A}">
                    <a16:rowId xmlns:a16="http://schemas.microsoft.com/office/drawing/2014/main" val="10002"/>
                  </a:ext>
                </a:extLst>
              </a:tr>
              <a:tr h="0">
                <a:tc>
                  <a:txBody>
                    <a:bodyPr/>
                    <a:lstStyle/>
                    <a:p>
                      <a:pPr marL="0" lvl="0" indent="0" algn="ctr" rtl="0">
                        <a:spcBef>
                          <a:spcPts val="0"/>
                        </a:spcBef>
                        <a:spcAft>
                          <a:spcPts val="0"/>
                        </a:spcAft>
                        <a:buNone/>
                      </a:pPr>
                      <a:r>
                        <a:rPr lang="en-US" sz="1200" b="1">
                          <a:latin typeface="Times New Roman"/>
                          <a:ea typeface="Times New Roman"/>
                          <a:cs typeface="Times New Roman"/>
                          <a:sym typeface="Times New Roman"/>
                        </a:rPr>
                        <a:t>Sub Meter 2</a:t>
                      </a:r>
                      <a:endParaRPr sz="1200" b="1">
                        <a:latin typeface="Times New Roman"/>
                        <a:ea typeface="Times New Roman"/>
                        <a:cs typeface="Times New Roman"/>
                        <a:sym typeface="Times New Roman"/>
                      </a:endParaRPr>
                    </a:p>
                  </a:txBody>
                  <a:tcPr marL="63500" marR="63500" marT="63500" marB="63500">
                    <a:solidFill>
                      <a:srgbClr val="F3F3F3"/>
                    </a:solidFill>
                  </a:tcPr>
                </a:tc>
                <a:tc>
                  <a:txBody>
                    <a:bodyPr/>
                    <a:lstStyle/>
                    <a:p>
                      <a:pPr marL="0" lvl="0" indent="0" algn="ctr" rtl="0">
                        <a:spcBef>
                          <a:spcPts val="0"/>
                        </a:spcBef>
                        <a:spcAft>
                          <a:spcPts val="0"/>
                        </a:spcAft>
                        <a:buNone/>
                      </a:pPr>
                      <a:r>
                        <a:rPr lang="en-US" sz="1200">
                          <a:solidFill>
                            <a:srgbClr val="444950"/>
                          </a:solidFill>
                          <a:highlight>
                            <a:srgbClr val="FFFFFF"/>
                          </a:highlight>
                          <a:latin typeface="Times New Roman"/>
                          <a:ea typeface="Times New Roman"/>
                          <a:cs typeface="Times New Roman"/>
                          <a:sym typeface="Times New Roman"/>
                        </a:rPr>
                        <a:t>605.682</a:t>
                      </a:r>
                      <a:endParaRPr sz="1200">
                        <a:solidFill>
                          <a:srgbClr val="444950"/>
                        </a:solidFill>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US" sz="1200">
                          <a:solidFill>
                            <a:srgbClr val="444950"/>
                          </a:solidFill>
                          <a:latin typeface="Times New Roman"/>
                          <a:ea typeface="Times New Roman"/>
                          <a:cs typeface="Times New Roman"/>
                          <a:sym typeface="Times New Roman"/>
                        </a:rPr>
                        <a:t>9.017</a:t>
                      </a:r>
                      <a:endParaRPr sz="1200">
                        <a:solidFill>
                          <a:srgbClr val="444950"/>
                        </a:solidFill>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US" sz="1200">
                          <a:solidFill>
                            <a:srgbClr val="444950"/>
                          </a:solidFill>
                          <a:highlight>
                            <a:srgbClr val="FFFFFF"/>
                          </a:highlight>
                          <a:latin typeface="Times New Roman"/>
                          <a:ea typeface="Times New Roman"/>
                          <a:cs typeface="Times New Roman"/>
                          <a:sym typeface="Times New Roman"/>
                        </a:rPr>
                        <a:t>67.174</a:t>
                      </a:r>
                      <a:endParaRPr sz="1200">
                        <a:solidFill>
                          <a:srgbClr val="444950"/>
                        </a:solidFill>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US" sz="1200">
                          <a:solidFill>
                            <a:srgbClr val="444950"/>
                          </a:solidFill>
                          <a:latin typeface="Times New Roman"/>
                          <a:ea typeface="Times New Roman"/>
                          <a:cs typeface="Times New Roman"/>
                          <a:sym typeface="Times New Roman"/>
                        </a:rPr>
                        <a:t>1.645</a:t>
                      </a:r>
                      <a:endParaRPr sz="1200">
                        <a:solidFill>
                          <a:srgbClr val="444950"/>
                        </a:solidFill>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US" sz="1200">
                          <a:solidFill>
                            <a:srgbClr val="444950"/>
                          </a:solidFill>
                          <a:highlight>
                            <a:srgbClr val="FFFFFF"/>
                          </a:highlight>
                          <a:latin typeface="Times New Roman"/>
                          <a:ea typeface="Times New Roman"/>
                          <a:cs typeface="Times New Roman"/>
                          <a:sym typeface="Times New Roman"/>
                        </a:rPr>
                        <a:t>0.00</a:t>
                      </a:r>
                      <a:endParaRPr sz="1200">
                        <a:solidFill>
                          <a:srgbClr val="444950"/>
                        </a:solidFill>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3"/>
                  </a:ext>
                </a:extLst>
              </a:tr>
            </a:tbl>
          </a:graphicData>
        </a:graphic>
      </p:graphicFrame>
      <p:pic>
        <p:nvPicPr>
          <p:cNvPr id="400" name="Google Shape;400;p60"/>
          <p:cNvPicPr preferRelativeResize="0"/>
          <p:nvPr/>
        </p:nvPicPr>
        <p:blipFill rotWithShape="1">
          <a:blip r:embed="rId3">
            <a:alphaModFix/>
          </a:blip>
          <a:srcRect l="4030"/>
          <a:stretch/>
        </p:blipFill>
        <p:spPr>
          <a:xfrm>
            <a:off x="2701250" y="4303975"/>
            <a:ext cx="2600425" cy="2096825"/>
          </a:xfrm>
          <a:prstGeom prst="rect">
            <a:avLst/>
          </a:prstGeom>
          <a:noFill/>
          <a:ln>
            <a:noFill/>
          </a:ln>
        </p:spPr>
      </p:pic>
      <p:pic>
        <p:nvPicPr>
          <p:cNvPr id="401" name="Google Shape;401;p60"/>
          <p:cNvPicPr preferRelativeResize="0"/>
          <p:nvPr/>
        </p:nvPicPr>
        <p:blipFill rotWithShape="1">
          <a:blip r:embed="rId4">
            <a:alphaModFix/>
          </a:blip>
          <a:srcRect l="5526"/>
          <a:stretch/>
        </p:blipFill>
        <p:spPr>
          <a:xfrm>
            <a:off x="8721050" y="4303975"/>
            <a:ext cx="2697701" cy="2195475"/>
          </a:xfrm>
          <a:prstGeom prst="rect">
            <a:avLst/>
          </a:prstGeom>
          <a:noFill/>
          <a:ln>
            <a:noFill/>
          </a:ln>
        </p:spPr>
      </p:pic>
      <p:sp>
        <p:nvSpPr>
          <p:cNvPr id="402" name="Google Shape;402;p60"/>
          <p:cNvSpPr txBox="1"/>
          <p:nvPr/>
        </p:nvSpPr>
        <p:spPr>
          <a:xfrm>
            <a:off x="6044225" y="4688200"/>
            <a:ext cx="2053800" cy="9966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t>BOX PLOT FOR</a:t>
            </a:r>
            <a:endParaRPr sz="1600" b="1"/>
          </a:p>
          <a:p>
            <a:pPr marL="0" lvl="0" indent="0" algn="ctr" rtl="0">
              <a:spcBef>
                <a:spcPts val="0"/>
              </a:spcBef>
              <a:spcAft>
                <a:spcPts val="0"/>
              </a:spcAft>
              <a:buNone/>
            </a:pPr>
            <a:r>
              <a:rPr lang="en-US" sz="1600" b="1"/>
              <a:t>MAIN METER READINGS</a:t>
            </a:r>
            <a:endParaRPr sz="1600" b="1"/>
          </a:p>
          <a:p>
            <a:pPr marL="0" lvl="0" indent="0" algn="l" rtl="0">
              <a:spcBef>
                <a:spcPts val="0"/>
              </a:spcBef>
              <a:spcAft>
                <a:spcPts val="0"/>
              </a:spcAft>
              <a:buNone/>
            </a:pPr>
            <a:r>
              <a:rPr lang="en-US" sz="1600" b="1"/>
              <a:t>                                </a:t>
            </a:r>
            <a:endParaRPr sz="1600" b="1"/>
          </a:p>
        </p:txBody>
      </p:sp>
      <p:cxnSp>
        <p:nvCxnSpPr>
          <p:cNvPr id="403" name="Google Shape;403;p60"/>
          <p:cNvCxnSpPr>
            <a:stCxn id="402" idx="1"/>
            <a:endCxn id="400" idx="3"/>
          </p:cNvCxnSpPr>
          <p:nvPr/>
        </p:nvCxnSpPr>
        <p:spPr>
          <a:xfrm flipH="1">
            <a:off x="5301725" y="5186500"/>
            <a:ext cx="742500" cy="165900"/>
          </a:xfrm>
          <a:prstGeom prst="straightConnector1">
            <a:avLst/>
          </a:prstGeom>
          <a:noFill/>
          <a:ln w="9525" cap="flat" cmpd="sng">
            <a:solidFill>
              <a:srgbClr val="274E13"/>
            </a:solidFill>
            <a:prstDash val="solid"/>
            <a:round/>
            <a:headEnd type="none" w="med" len="med"/>
            <a:tailEnd type="triangle" w="med" len="med"/>
          </a:ln>
        </p:spPr>
      </p:cxnSp>
      <p:cxnSp>
        <p:nvCxnSpPr>
          <p:cNvPr id="404" name="Google Shape;404;p60"/>
          <p:cNvCxnSpPr>
            <a:stCxn id="402" idx="3"/>
            <a:endCxn id="401" idx="1"/>
          </p:cNvCxnSpPr>
          <p:nvPr/>
        </p:nvCxnSpPr>
        <p:spPr>
          <a:xfrm>
            <a:off x="8098025" y="5186500"/>
            <a:ext cx="623100" cy="2151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6"/>
                                        </p:tgtEl>
                                        <p:attrNameLst>
                                          <p:attrName>style.visibility</p:attrName>
                                        </p:attrNameLst>
                                      </p:cBhvr>
                                      <p:to>
                                        <p:strVal val="visible"/>
                                      </p:to>
                                    </p:set>
                                    <p:animEffect transition="in" filter="fade">
                                      <p:cBhvr>
                                        <p:cTn id="7" dur="1000"/>
                                        <p:tgtEl>
                                          <p:spTgt spid="396"/>
                                        </p:tgtEl>
                                      </p:cBhvr>
                                    </p:animEffect>
                                  </p:childTnLst>
                                </p:cTn>
                              </p:par>
                              <p:par>
                                <p:cTn id="8" presetID="10" presetClass="entr" presetSubtype="0" fill="hold" nodeType="withEffect">
                                  <p:stCondLst>
                                    <p:cond delay="0"/>
                                  </p:stCondLst>
                                  <p:childTnLst>
                                    <p:set>
                                      <p:cBhvr>
                                        <p:cTn id="9" dur="1" fill="hold">
                                          <p:stCondLst>
                                            <p:cond delay="0"/>
                                          </p:stCondLst>
                                        </p:cTn>
                                        <p:tgtEl>
                                          <p:spTgt spid="397"/>
                                        </p:tgtEl>
                                        <p:attrNameLst>
                                          <p:attrName>style.visibility</p:attrName>
                                        </p:attrNameLst>
                                      </p:cBhvr>
                                      <p:to>
                                        <p:strVal val="visible"/>
                                      </p:to>
                                    </p:set>
                                    <p:animEffect transition="in" filter="fade">
                                      <p:cBhvr>
                                        <p:cTn id="10" dur="1000"/>
                                        <p:tgtEl>
                                          <p:spTgt spid="39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3"/>
                                        </p:tgtEl>
                                        <p:attrNameLst>
                                          <p:attrName>style.visibility</p:attrName>
                                        </p:attrNameLst>
                                      </p:cBhvr>
                                      <p:to>
                                        <p:strVal val="visible"/>
                                      </p:to>
                                    </p:set>
                                    <p:animEffect transition="in" filter="fade">
                                      <p:cBhvr>
                                        <p:cTn id="15" dur="1000"/>
                                        <p:tgtEl>
                                          <p:spTgt spid="39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94"/>
                                        </p:tgtEl>
                                        <p:attrNameLst>
                                          <p:attrName>style.visibility</p:attrName>
                                        </p:attrNameLst>
                                      </p:cBhvr>
                                      <p:to>
                                        <p:strVal val="visible"/>
                                      </p:to>
                                    </p:set>
                                    <p:animEffect transition="in" filter="fade">
                                      <p:cBhvr>
                                        <p:cTn id="20" dur="1000"/>
                                        <p:tgtEl>
                                          <p:spTgt spid="394"/>
                                        </p:tgtEl>
                                      </p:cBhvr>
                                    </p:animEffect>
                                  </p:childTnLst>
                                </p:cTn>
                              </p:par>
                              <p:par>
                                <p:cTn id="21" presetID="10" presetClass="entr" presetSubtype="0" fill="hold" nodeType="withEffect">
                                  <p:stCondLst>
                                    <p:cond delay="0"/>
                                  </p:stCondLst>
                                  <p:childTnLst>
                                    <p:set>
                                      <p:cBhvr>
                                        <p:cTn id="22" dur="1" fill="hold">
                                          <p:stCondLst>
                                            <p:cond delay="0"/>
                                          </p:stCondLst>
                                        </p:cTn>
                                        <p:tgtEl>
                                          <p:spTgt spid="395"/>
                                        </p:tgtEl>
                                        <p:attrNameLst>
                                          <p:attrName>style.visibility</p:attrName>
                                        </p:attrNameLst>
                                      </p:cBhvr>
                                      <p:to>
                                        <p:strVal val="visible"/>
                                      </p:to>
                                    </p:set>
                                    <p:animEffect transition="in" filter="fade">
                                      <p:cBhvr>
                                        <p:cTn id="23" dur="1000"/>
                                        <p:tgtEl>
                                          <p:spTgt spid="395"/>
                                        </p:tgtEl>
                                      </p:cBhvr>
                                    </p:animEffect>
                                  </p:childTnLst>
                                </p:cTn>
                              </p:par>
                              <p:par>
                                <p:cTn id="24" presetID="10" presetClass="entr" presetSubtype="0" fill="hold" nodeType="withEffect">
                                  <p:stCondLst>
                                    <p:cond delay="0"/>
                                  </p:stCondLst>
                                  <p:childTnLst>
                                    <p:set>
                                      <p:cBhvr>
                                        <p:cTn id="25" dur="1" fill="hold">
                                          <p:stCondLst>
                                            <p:cond delay="0"/>
                                          </p:stCondLst>
                                        </p:cTn>
                                        <p:tgtEl>
                                          <p:spTgt spid="398"/>
                                        </p:tgtEl>
                                        <p:attrNameLst>
                                          <p:attrName>style.visibility</p:attrName>
                                        </p:attrNameLst>
                                      </p:cBhvr>
                                      <p:to>
                                        <p:strVal val="visible"/>
                                      </p:to>
                                    </p:set>
                                    <p:animEffect transition="in" filter="fade">
                                      <p:cBhvr>
                                        <p:cTn id="26" dur="1000"/>
                                        <p:tgtEl>
                                          <p:spTgt spid="398"/>
                                        </p:tgtEl>
                                      </p:cBhvr>
                                    </p:animEffect>
                                  </p:childTnLst>
                                </p:cTn>
                              </p:par>
                              <p:par>
                                <p:cTn id="27" presetID="10" presetClass="entr" presetSubtype="0" fill="hold" nodeType="withEffect">
                                  <p:stCondLst>
                                    <p:cond delay="0"/>
                                  </p:stCondLst>
                                  <p:childTnLst>
                                    <p:set>
                                      <p:cBhvr>
                                        <p:cTn id="28" dur="1" fill="hold">
                                          <p:stCondLst>
                                            <p:cond delay="0"/>
                                          </p:stCondLst>
                                        </p:cTn>
                                        <p:tgtEl>
                                          <p:spTgt spid="399"/>
                                        </p:tgtEl>
                                        <p:attrNameLst>
                                          <p:attrName>style.visibility</p:attrName>
                                        </p:attrNameLst>
                                      </p:cBhvr>
                                      <p:to>
                                        <p:strVal val="visible"/>
                                      </p:to>
                                    </p:set>
                                    <p:animEffect transition="in" filter="fade">
                                      <p:cBhvr>
                                        <p:cTn id="29" dur="1000"/>
                                        <p:tgtEl>
                                          <p:spTgt spid="39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02"/>
                                        </p:tgtEl>
                                        <p:attrNameLst>
                                          <p:attrName>style.visibility</p:attrName>
                                        </p:attrNameLst>
                                      </p:cBhvr>
                                      <p:to>
                                        <p:strVal val="visible"/>
                                      </p:to>
                                    </p:set>
                                    <p:animEffect transition="in" filter="fade">
                                      <p:cBhvr>
                                        <p:cTn id="34" dur="1000"/>
                                        <p:tgtEl>
                                          <p:spTgt spid="40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03"/>
                                        </p:tgtEl>
                                        <p:attrNameLst>
                                          <p:attrName>style.visibility</p:attrName>
                                        </p:attrNameLst>
                                      </p:cBhvr>
                                      <p:to>
                                        <p:strVal val="visible"/>
                                      </p:to>
                                    </p:set>
                                    <p:animEffect transition="in" filter="fade">
                                      <p:cBhvr>
                                        <p:cTn id="39" dur="1000"/>
                                        <p:tgtEl>
                                          <p:spTgt spid="403"/>
                                        </p:tgtEl>
                                      </p:cBhvr>
                                    </p:animEffect>
                                  </p:childTnLst>
                                </p:cTn>
                              </p:par>
                              <p:par>
                                <p:cTn id="40" presetID="10" presetClass="entr" presetSubtype="0" fill="hold" nodeType="withEffect">
                                  <p:stCondLst>
                                    <p:cond delay="0"/>
                                  </p:stCondLst>
                                  <p:childTnLst>
                                    <p:set>
                                      <p:cBhvr>
                                        <p:cTn id="41" dur="1" fill="hold">
                                          <p:stCondLst>
                                            <p:cond delay="0"/>
                                          </p:stCondLst>
                                        </p:cTn>
                                        <p:tgtEl>
                                          <p:spTgt spid="400"/>
                                        </p:tgtEl>
                                        <p:attrNameLst>
                                          <p:attrName>style.visibility</p:attrName>
                                        </p:attrNameLst>
                                      </p:cBhvr>
                                      <p:to>
                                        <p:strVal val="visible"/>
                                      </p:to>
                                    </p:set>
                                    <p:animEffect transition="in" filter="fade">
                                      <p:cBhvr>
                                        <p:cTn id="42" dur="1000"/>
                                        <p:tgtEl>
                                          <p:spTgt spid="40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04"/>
                                        </p:tgtEl>
                                        <p:attrNameLst>
                                          <p:attrName>style.visibility</p:attrName>
                                        </p:attrNameLst>
                                      </p:cBhvr>
                                      <p:to>
                                        <p:strVal val="visible"/>
                                      </p:to>
                                    </p:set>
                                    <p:animEffect transition="in" filter="fade">
                                      <p:cBhvr>
                                        <p:cTn id="47" dur="1000"/>
                                        <p:tgtEl>
                                          <p:spTgt spid="404"/>
                                        </p:tgtEl>
                                      </p:cBhvr>
                                    </p:animEffect>
                                  </p:childTnLst>
                                </p:cTn>
                              </p:par>
                              <p:par>
                                <p:cTn id="48" presetID="10" presetClass="entr" presetSubtype="0" fill="hold" nodeType="withEffect">
                                  <p:stCondLst>
                                    <p:cond delay="0"/>
                                  </p:stCondLst>
                                  <p:childTnLst>
                                    <p:set>
                                      <p:cBhvr>
                                        <p:cTn id="49" dur="1" fill="hold">
                                          <p:stCondLst>
                                            <p:cond delay="0"/>
                                          </p:stCondLst>
                                        </p:cTn>
                                        <p:tgtEl>
                                          <p:spTgt spid="401"/>
                                        </p:tgtEl>
                                        <p:attrNameLst>
                                          <p:attrName>style.visibility</p:attrName>
                                        </p:attrNameLst>
                                      </p:cBhvr>
                                      <p:to>
                                        <p:strVal val="visible"/>
                                      </p:to>
                                    </p:set>
                                    <p:animEffect transition="in" filter="fade">
                                      <p:cBhvr>
                                        <p:cTn id="50" dur="1000"/>
                                        <p:tgtEl>
                                          <p:spTgt spid="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pic>
        <p:nvPicPr>
          <p:cNvPr id="409" name="Google Shape;409;p61"/>
          <p:cNvPicPr preferRelativeResize="0"/>
          <p:nvPr/>
        </p:nvPicPr>
        <p:blipFill rotWithShape="1">
          <a:blip r:embed="rId3">
            <a:alphaModFix/>
          </a:blip>
          <a:srcRect l="12240" r="9841"/>
          <a:stretch/>
        </p:blipFill>
        <p:spPr>
          <a:xfrm>
            <a:off x="2413471" y="2724900"/>
            <a:ext cx="4636259" cy="1192367"/>
          </a:xfrm>
          <a:prstGeom prst="rect">
            <a:avLst/>
          </a:prstGeom>
          <a:noFill/>
          <a:ln>
            <a:noFill/>
          </a:ln>
        </p:spPr>
      </p:pic>
      <p:pic>
        <p:nvPicPr>
          <p:cNvPr id="410" name="Google Shape;410;p61"/>
          <p:cNvPicPr preferRelativeResize="0"/>
          <p:nvPr/>
        </p:nvPicPr>
        <p:blipFill rotWithShape="1">
          <a:blip r:embed="rId4">
            <a:alphaModFix/>
          </a:blip>
          <a:srcRect l="12427" t="9722" r="9951"/>
          <a:stretch/>
        </p:blipFill>
        <p:spPr>
          <a:xfrm>
            <a:off x="2413471" y="4346700"/>
            <a:ext cx="4636259" cy="1072133"/>
          </a:xfrm>
          <a:prstGeom prst="rect">
            <a:avLst/>
          </a:prstGeom>
          <a:noFill/>
          <a:ln>
            <a:noFill/>
          </a:ln>
        </p:spPr>
      </p:pic>
      <p:graphicFrame>
        <p:nvGraphicFramePr>
          <p:cNvPr id="411" name="Google Shape;411;p61"/>
          <p:cNvGraphicFramePr/>
          <p:nvPr/>
        </p:nvGraphicFramePr>
        <p:xfrm>
          <a:off x="7885396" y="1265633"/>
          <a:ext cx="2766725" cy="1072150"/>
        </p:xfrm>
        <a:graphic>
          <a:graphicData uri="http://schemas.openxmlformats.org/drawingml/2006/table">
            <a:tbl>
              <a:tblPr>
                <a:noFill/>
                <a:tableStyleId>{CCF52EA5-8CFA-414B-AF81-F6D037CE40AA}</a:tableStyleId>
              </a:tblPr>
              <a:tblGrid>
                <a:gridCol w="2766725">
                  <a:extLst>
                    <a:ext uri="{9D8B030D-6E8A-4147-A177-3AD203B41FA5}">
                      <a16:colId xmlns:a16="http://schemas.microsoft.com/office/drawing/2014/main" val="20000"/>
                    </a:ext>
                  </a:extLst>
                </a:gridCol>
              </a:tblGrid>
              <a:tr h="536075">
                <a:tc>
                  <a:txBody>
                    <a:bodyPr/>
                    <a:lstStyle/>
                    <a:p>
                      <a:pPr marL="0" lvl="0" indent="0" algn="ctr" rtl="0">
                        <a:spcBef>
                          <a:spcPts val="0"/>
                        </a:spcBef>
                        <a:spcAft>
                          <a:spcPts val="0"/>
                        </a:spcAft>
                        <a:buNone/>
                      </a:pPr>
                      <a:r>
                        <a:rPr lang="en-US" sz="1600" b="1"/>
                        <a:t>Main Meter</a:t>
                      </a:r>
                      <a:endParaRPr sz="1600" b="1">
                        <a:highlight>
                          <a:srgbClr val="38761D"/>
                        </a:highlight>
                      </a:endParaRPr>
                    </a:p>
                  </a:txBody>
                  <a:tcPr marL="121875" marR="121875" marT="121900" marB="121900">
                    <a:solidFill>
                      <a:srgbClr val="B6D7A8"/>
                    </a:solidFill>
                  </a:tcPr>
                </a:tc>
                <a:extLst>
                  <a:ext uri="{0D108BD9-81ED-4DB2-BD59-A6C34878D82A}">
                    <a16:rowId xmlns:a16="http://schemas.microsoft.com/office/drawing/2014/main" val="10000"/>
                  </a:ext>
                </a:extLst>
              </a:tr>
              <a:tr h="536075">
                <a:tc>
                  <a:txBody>
                    <a:bodyPr/>
                    <a:lstStyle/>
                    <a:p>
                      <a:pPr marL="0" lvl="0" indent="0" algn="l" rtl="0">
                        <a:spcBef>
                          <a:spcPts val="0"/>
                        </a:spcBef>
                        <a:spcAft>
                          <a:spcPts val="0"/>
                        </a:spcAft>
                        <a:buNone/>
                      </a:pPr>
                      <a:r>
                        <a:rPr lang="en-US" sz="1600"/>
                        <a:t>                 2.65%</a:t>
                      </a:r>
                      <a:endParaRPr sz="1600"/>
                    </a:p>
                  </a:txBody>
                  <a:tcPr marL="121875" marR="121875" marT="121900" marB="121900"/>
                </a:tc>
                <a:extLst>
                  <a:ext uri="{0D108BD9-81ED-4DB2-BD59-A6C34878D82A}">
                    <a16:rowId xmlns:a16="http://schemas.microsoft.com/office/drawing/2014/main" val="10001"/>
                  </a:ext>
                </a:extLst>
              </a:tr>
            </a:tbl>
          </a:graphicData>
        </a:graphic>
      </p:graphicFrame>
      <p:graphicFrame>
        <p:nvGraphicFramePr>
          <p:cNvPr id="412" name="Google Shape;412;p61"/>
          <p:cNvGraphicFramePr/>
          <p:nvPr/>
        </p:nvGraphicFramePr>
        <p:xfrm>
          <a:off x="7885396" y="2814050"/>
          <a:ext cx="2766725" cy="1072150"/>
        </p:xfrm>
        <a:graphic>
          <a:graphicData uri="http://schemas.openxmlformats.org/drawingml/2006/table">
            <a:tbl>
              <a:tblPr>
                <a:noFill/>
                <a:tableStyleId>{CCF52EA5-8CFA-414B-AF81-F6D037CE40AA}</a:tableStyleId>
              </a:tblPr>
              <a:tblGrid>
                <a:gridCol w="2766725">
                  <a:extLst>
                    <a:ext uri="{9D8B030D-6E8A-4147-A177-3AD203B41FA5}">
                      <a16:colId xmlns:a16="http://schemas.microsoft.com/office/drawing/2014/main" val="20000"/>
                    </a:ext>
                  </a:extLst>
                </a:gridCol>
              </a:tblGrid>
              <a:tr h="536075">
                <a:tc>
                  <a:txBody>
                    <a:bodyPr/>
                    <a:lstStyle/>
                    <a:p>
                      <a:pPr marL="0" lvl="0" indent="0" algn="ctr" rtl="0">
                        <a:spcBef>
                          <a:spcPts val="0"/>
                        </a:spcBef>
                        <a:spcAft>
                          <a:spcPts val="0"/>
                        </a:spcAft>
                        <a:buNone/>
                      </a:pPr>
                      <a:r>
                        <a:rPr lang="en-US" sz="1600" b="1"/>
                        <a:t>Sub Meter 1</a:t>
                      </a:r>
                      <a:endParaRPr sz="1600" b="1">
                        <a:highlight>
                          <a:srgbClr val="38761D"/>
                        </a:highlight>
                      </a:endParaRPr>
                    </a:p>
                  </a:txBody>
                  <a:tcPr marL="121875" marR="121875" marT="121900" marB="121900">
                    <a:solidFill>
                      <a:srgbClr val="B6D7A8"/>
                    </a:solidFill>
                  </a:tcPr>
                </a:tc>
                <a:extLst>
                  <a:ext uri="{0D108BD9-81ED-4DB2-BD59-A6C34878D82A}">
                    <a16:rowId xmlns:a16="http://schemas.microsoft.com/office/drawing/2014/main" val="10000"/>
                  </a:ext>
                </a:extLst>
              </a:tr>
              <a:tr h="536075">
                <a:tc>
                  <a:txBody>
                    <a:bodyPr/>
                    <a:lstStyle/>
                    <a:p>
                      <a:pPr marL="0" lvl="0" indent="0" algn="just" rtl="0">
                        <a:spcBef>
                          <a:spcPts val="0"/>
                        </a:spcBef>
                        <a:spcAft>
                          <a:spcPts val="0"/>
                        </a:spcAft>
                        <a:buNone/>
                      </a:pPr>
                      <a:r>
                        <a:rPr lang="en-US" sz="1600"/>
                        <a:t>                 0.45%</a:t>
                      </a:r>
                      <a:endParaRPr sz="1600"/>
                    </a:p>
                  </a:txBody>
                  <a:tcPr marL="121875" marR="121875" marT="121900" marB="121900"/>
                </a:tc>
                <a:extLst>
                  <a:ext uri="{0D108BD9-81ED-4DB2-BD59-A6C34878D82A}">
                    <a16:rowId xmlns:a16="http://schemas.microsoft.com/office/drawing/2014/main" val="10001"/>
                  </a:ext>
                </a:extLst>
              </a:tr>
            </a:tbl>
          </a:graphicData>
        </a:graphic>
      </p:graphicFrame>
      <p:graphicFrame>
        <p:nvGraphicFramePr>
          <p:cNvPr id="413" name="Google Shape;413;p61"/>
          <p:cNvGraphicFramePr/>
          <p:nvPr/>
        </p:nvGraphicFramePr>
        <p:xfrm>
          <a:off x="7885396" y="4362500"/>
          <a:ext cx="2766725" cy="1072150"/>
        </p:xfrm>
        <a:graphic>
          <a:graphicData uri="http://schemas.openxmlformats.org/drawingml/2006/table">
            <a:tbl>
              <a:tblPr>
                <a:noFill/>
                <a:tableStyleId>{CCF52EA5-8CFA-414B-AF81-F6D037CE40AA}</a:tableStyleId>
              </a:tblPr>
              <a:tblGrid>
                <a:gridCol w="2766725">
                  <a:extLst>
                    <a:ext uri="{9D8B030D-6E8A-4147-A177-3AD203B41FA5}">
                      <a16:colId xmlns:a16="http://schemas.microsoft.com/office/drawing/2014/main" val="20000"/>
                    </a:ext>
                  </a:extLst>
                </a:gridCol>
              </a:tblGrid>
              <a:tr h="536075">
                <a:tc>
                  <a:txBody>
                    <a:bodyPr/>
                    <a:lstStyle/>
                    <a:p>
                      <a:pPr marL="0" lvl="0" indent="0" algn="ctr" rtl="0">
                        <a:spcBef>
                          <a:spcPts val="0"/>
                        </a:spcBef>
                        <a:spcAft>
                          <a:spcPts val="0"/>
                        </a:spcAft>
                        <a:buNone/>
                      </a:pPr>
                      <a:r>
                        <a:rPr lang="en-US" sz="1600" b="1"/>
                        <a:t>Sub Meter 2</a:t>
                      </a:r>
                      <a:endParaRPr sz="1600" b="1">
                        <a:highlight>
                          <a:srgbClr val="38761D"/>
                        </a:highlight>
                      </a:endParaRPr>
                    </a:p>
                  </a:txBody>
                  <a:tcPr marL="121875" marR="121875" marT="121900" marB="121900">
                    <a:solidFill>
                      <a:srgbClr val="B6D7A8"/>
                    </a:solidFill>
                  </a:tcPr>
                </a:tc>
                <a:extLst>
                  <a:ext uri="{0D108BD9-81ED-4DB2-BD59-A6C34878D82A}">
                    <a16:rowId xmlns:a16="http://schemas.microsoft.com/office/drawing/2014/main" val="10000"/>
                  </a:ext>
                </a:extLst>
              </a:tr>
              <a:tr h="536075">
                <a:tc>
                  <a:txBody>
                    <a:bodyPr/>
                    <a:lstStyle/>
                    <a:p>
                      <a:pPr marL="0" lvl="0" indent="0" algn="just" rtl="0">
                        <a:spcBef>
                          <a:spcPts val="0"/>
                        </a:spcBef>
                        <a:spcAft>
                          <a:spcPts val="0"/>
                        </a:spcAft>
                        <a:buNone/>
                      </a:pPr>
                      <a:r>
                        <a:rPr lang="en-US" sz="1600"/>
                        <a:t>                 2.13%</a:t>
                      </a:r>
                      <a:endParaRPr sz="1600"/>
                    </a:p>
                  </a:txBody>
                  <a:tcPr marL="121875" marR="121875" marT="121900" marB="121900"/>
                </a:tc>
                <a:extLst>
                  <a:ext uri="{0D108BD9-81ED-4DB2-BD59-A6C34878D82A}">
                    <a16:rowId xmlns:a16="http://schemas.microsoft.com/office/drawing/2014/main" val="10001"/>
                  </a:ext>
                </a:extLst>
              </a:tr>
            </a:tbl>
          </a:graphicData>
        </a:graphic>
      </p:graphicFrame>
      <p:sp>
        <p:nvSpPr>
          <p:cNvPr id="414" name="Google Shape;414;p61"/>
          <p:cNvSpPr txBox="1"/>
          <p:nvPr/>
        </p:nvSpPr>
        <p:spPr>
          <a:xfrm>
            <a:off x="10960712" y="1160233"/>
            <a:ext cx="111600" cy="4274400"/>
          </a:xfrm>
          <a:prstGeom prst="rect">
            <a:avLst/>
          </a:prstGeom>
          <a:solidFill>
            <a:srgbClr val="B6D7A8"/>
          </a:solidFill>
          <a:ln>
            <a:noFill/>
          </a:ln>
        </p:spPr>
        <p:txBody>
          <a:bodyPr spcFirstLastPara="1" wrap="square" lIns="121875" tIns="121875" rIns="121875" bIns="121875" anchor="t" anchorCtr="0">
            <a:noAutofit/>
          </a:bodyPr>
          <a:lstStyle/>
          <a:p>
            <a:pPr marL="0" lvl="0" indent="0" algn="l" rtl="0">
              <a:spcBef>
                <a:spcPts val="0"/>
              </a:spcBef>
              <a:spcAft>
                <a:spcPts val="0"/>
              </a:spcAft>
              <a:buNone/>
            </a:pPr>
            <a:endParaRPr sz="1900"/>
          </a:p>
        </p:txBody>
      </p:sp>
      <p:sp>
        <p:nvSpPr>
          <p:cNvPr id="415" name="Google Shape;415;p61"/>
          <p:cNvSpPr txBox="1"/>
          <p:nvPr/>
        </p:nvSpPr>
        <p:spPr>
          <a:xfrm>
            <a:off x="2413475" y="5728025"/>
            <a:ext cx="8901900" cy="829800"/>
          </a:xfrm>
          <a:prstGeom prst="rect">
            <a:avLst/>
          </a:prstGeom>
          <a:noFill/>
          <a:ln>
            <a:noFill/>
          </a:ln>
        </p:spPr>
        <p:txBody>
          <a:bodyPr spcFirstLastPara="1" wrap="square" lIns="121875" tIns="121875" rIns="121875" bIns="121875" anchor="t" anchorCtr="0">
            <a:noAutofit/>
          </a:bodyPr>
          <a:lstStyle/>
          <a:p>
            <a:pPr marL="0" lvl="0" indent="0" algn="ctr" rtl="0">
              <a:lnSpc>
                <a:spcPct val="115000"/>
              </a:lnSpc>
              <a:spcBef>
                <a:spcPts val="0"/>
              </a:spcBef>
              <a:spcAft>
                <a:spcPts val="0"/>
              </a:spcAft>
              <a:buNone/>
            </a:pPr>
            <a:r>
              <a:rPr lang="en-US">
                <a:solidFill>
                  <a:schemeClr val="dk1"/>
                </a:solidFill>
              </a:rPr>
              <a:t>Since the anomalies constitute a </a:t>
            </a:r>
            <a:r>
              <a:rPr lang="en-US" b="1">
                <a:solidFill>
                  <a:schemeClr val="dk1"/>
                </a:solidFill>
              </a:rPr>
              <a:t>very insignificant percentage</a:t>
            </a:r>
            <a:r>
              <a:rPr lang="en-US">
                <a:solidFill>
                  <a:schemeClr val="dk1"/>
                </a:solidFill>
              </a:rPr>
              <a:t> of the series, treating these should not affect the series adversely. The anomalies are replaced by the respective </a:t>
            </a:r>
            <a:r>
              <a:rPr lang="en-US" b="1">
                <a:solidFill>
                  <a:schemeClr val="dk1"/>
                </a:solidFill>
              </a:rPr>
              <a:t>median</a:t>
            </a:r>
            <a:r>
              <a:rPr lang="en-US">
                <a:solidFill>
                  <a:schemeClr val="dk1"/>
                </a:solidFill>
              </a:rPr>
              <a:t> values. </a:t>
            </a:r>
            <a:endParaRPr>
              <a:solidFill>
                <a:schemeClr val="dk1"/>
              </a:solidFill>
            </a:endParaRPr>
          </a:p>
        </p:txBody>
      </p:sp>
      <p:sp>
        <p:nvSpPr>
          <p:cNvPr id="416" name="Google Shape;416;p61"/>
          <p:cNvSpPr txBox="1"/>
          <p:nvPr/>
        </p:nvSpPr>
        <p:spPr>
          <a:xfrm>
            <a:off x="2413338" y="1061067"/>
            <a:ext cx="4636500" cy="58800"/>
          </a:xfrm>
          <a:prstGeom prst="rect">
            <a:avLst/>
          </a:prstGeom>
          <a:solidFill>
            <a:srgbClr val="93C47D"/>
          </a:solidFill>
          <a:ln>
            <a:noFill/>
          </a:ln>
        </p:spPr>
        <p:txBody>
          <a:bodyPr spcFirstLastPara="1" wrap="square" lIns="121875" tIns="121875" rIns="121875" bIns="121875" anchor="t" anchorCtr="0">
            <a:noAutofit/>
          </a:bodyPr>
          <a:lstStyle/>
          <a:p>
            <a:pPr marL="0" lvl="0" indent="0" algn="just" rtl="0">
              <a:spcBef>
                <a:spcPts val="0"/>
              </a:spcBef>
              <a:spcAft>
                <a:spcPts val="0"/>
              </a:spcAft>
              <a:buNone/>
            </a:pPr>
            <a:endParaRPr sz="1900"/>
          </a:p>
        </p:txBody>
      </p:sp>
      <p:pic>
        <p:nvPicPr>
          <p:cNvPr id="417" name="Google Shape;417;p61"/>
          <p:cNvPicPr preferRelativeResize="0"/>
          <p:nvPr/>
        </p:nvPicPr>
        <p:blipFill rotWithShape="1">
          <a:blip r:embed="rId5">
            <a:alphaModFix/>
          </a:blip>
          <a:srcRect l="12594" r="9566"/>
          <a:stretch/>
        </p:blipFill>
        <p:spPr>
          <a:xfrm>
            <a:off x="2413471" y="1119867"/>
            <a:ext cx="4636259" cy="1334633"/>
          </a:xfrm>
          <a:prstGeom prst="rect">
            <a:avLst/>
          </a:prstGeom>
          <a:noFill/>
          <a:ln>
            <a:noFill/>
          </a:ln>
        </p:spPr>
      </p:pic>
      <p:sp>
        <p:nvSpPr>
          <p:cNvPr id="418" name="Google Shape;418;p61"/>
          <p:cNvSpPr txBox="1"/>
          <p:nvPr/>
        </p:nvSpPr>
        <p:spPr>
          <a:xfrm>
            <a:off x="2286125" y="66325"/>
            <a:ext cx="9540600" cy="55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2400">
              <a:solidFill>
                <a:srgbClr val="38761D"/>
              </a:solidFill>
            </a:endParaRPr>
          </a:p>
        </p:txBody>
      </p:sp>
      <p:cxnSp>
        <p:nvCxnSpPr>
          <p:cNvPr id="419" name="Google Shape;419;p61"/>
          <p:cNvCxnSpPr/>
          <p:nvPr/>
        </p:nvCxnSpPr>
        <p:spPr>
          <a:xfrm>
            <a:off x="2044425" y="624025"/>
            <a:ext cx="10013400" cy="0"/>
          </a:xfrm>
          <a:prstGeom prst="straightConnector1">
            <a:avLst/>
          </a:prstGeom>
          <a:noFill/>
          <a:ln w="19050" cap="flat" cmpd="sng">
            <a:solidFill>
              <a:srgbClr val="38761D"/>
            </a:solidFill>
            <a:prstDash val="solid"/>
            <a:round/>
            <a:headEnd type="none" w="med" len="med"/>
            <a:tailEnd type="none" w="med" len="med"/>
          </a:ln>
        </p:spPr>
      </p:cxnSp>
      <p:sp>
        <p:nvSpPr>
          <p:cNvPr id="420" name="Google Shape;420;p61"/>
          <p:cNvSpPr txBox="1"/>
          <p:nvPr/>
        </p:nvSpPr>
        <p:spPr>
          <a:xfrm>
            <a:off x="2108675" y="144750"/>
            <a:ext cx="9843300" cy="40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a:solidFill>
                  <a:srgbClr val="38761D"/>
                </a:solidFill>
              </a:rPr>
              <a:t>Detecting &amp; Replacing Anomalies for Robust Predictions</a:t>
            </a:r>
            <a:endParaRPr sz="2400" b="1">
              <a:solidFill>
                <a:srgbClr val="38761D"/>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0"/>
                                        </p:tgtEl>
                                        <p:attrNameLst>
                                          <p:attrName>style.visibility</p:attrName>
                                        </p:attrNameLst>
                                      </p:cBhvr>
                                      <p:to>
                                        <p:strVal val="visible"/>
                                      </p:to>
                                    </p:set>
                                    <p:animEffect transition="in" filter="fade">
                                      <p:cBhvr>
                                        <p:cTn id="7" dur="1000"/>
                                        <p:tgtEl>
                                          <p:spTgt spid="420"/>
                                        </p:tgtEl>
                                      </p:cBhvr>
                                    </p:animEffect>
                                  </p:childTnLst>
                                </p:cTn>
                              </p:par>
                              <p:par>
                                <p:cTn id="8" presetID="10" presetClass="entr" presetSubtype="0" fill="hold" nodeType="withEffect">
                                  <p:stCondLst>
                                    <p:cond delay="0"/>
                                  </p:stCondLst>
                                  <p:childTnLst>
                                    <p:set>
                                      <p:cBhvr>
                                        <p:cTn id="9" dur="1" fill="hold">
                                          <p:stCondLst>
                                            <p:cond delay="0"/>
                                          </p:stCondLst>
                                        </p:cTn>
                                        <p:tgtEl>
                                          <p:spTgt spid="419"/>
                                        </p:tgtEl>
                                        <p:attrNameLst>
                                          <p:attrName>style.visibility</p:attrName>
                                        </p:attrNameLst>
                                      </p:cBhvr>
                                      <p:to>
                                        <p:strVal val="visible"/>
                                      </p:to>
                                    </p:set>
                                    <p:animEffect transition="in" filter="fade">
                                      <p:cBhvr>
                                        <p:cTn id="10" dur="1000"/>
                                        <p:tgtEl>
                                          <p:spTgt spid="4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09"/>
                                        </p:tgtEl>
                                        <p:attrNameLst>
                                          <p:attrName>style.visibility</p:attrName>
                                        </p:attrNameLst>
                                      </p:cBhvr>
                                      <p:to>
                                        <p:strVal val="visible"/>
                                      </p:to>
                                    </p:set>
                                    <p:animEffect transition="in" filter="fade">
                                      <p:cBhvr>
                                        <p:cTn id="15" dur="1000"/>
                                        <p:tgtEl>
                                          <p:spTgt spid="409"/>
                                        </p:tgtEl>
                                      </p:cBhvr>
                                    </p:animEffect>
                                  </p:childTnLst>
                                </p:cTn>
                              </p:par>
                              <p:par>
                                <p:cTn id="16" presetID="10" presetClass="entr" presetSubtype="0" fill="hold" nodeType="withEffect">
                                  <p:stCondLst>
                                    <p:cond delay="0"/>
                                  </p:stCondLst>
                                  <p:childTnLst>
                                    <p:set>
                                      <p:cBhvr>
                                        <p:cTn id="17" dur="1" fill="hold">
                                          <p:stCondLst>
                                            <p:cond delay="0"/>
                                          </p:stCondLst>
                                        </p:cTn>
                                        <p:tgtEl>
                                          <p:spTgt spid="410"/>
                                        </p:tgtEl>
                                        <p:attrNameLst>
                                          <p:attrName>style.visibility</p:attrName>
                                        </p:attrNameLst>
                                      </p:cBhvr>
                                      <p:to>
                                        <p:strVal val="visible"/>
                                      </p:to>
                                    </p:set>
                                    <p:animEffect transition="in" filter="fade">
                                      <p:cBhvr>
                                        <p:cTn id="18" dur="1000"/>
                                        <p:tgtEl>
                                          <p:spTgt spid="410"/>
                                        </p:tgtEl>
                                      </p:cBhvr>
                                    </p:animEffect>
                                  </p:childTnLst>
                                </p:cTn>
                              </p:par>
                              <p:par>
                                <p:cTn id="19" presetID="10" presetClass="entr" presetSubtype="0" fill="hold" nodeType="withEffect">
                                  <p:stCondLst>
                                    <p:cond delay="0"/>
                                  </p:stCondLst>
                                  <p:childTnLst>
                                    <p:set>
                                      <p:cBhvr>
                                        <p:cTn id="20" dur="1" fill="hold">
                                          <p:stCondLst>
                                            <p:cond delay="0"/>
                                          </p:stCondLst>
                                        </p:cTn>
                                        <p:tgtEl>
                                          <p:spTgt spid="411"/>
                                        </p:tgtEl>
                                        <p:attrNameLst>
                                          <p:attrName>style.visibility</p:attrName>
                                        </p:attrNameLst>
                                      </p:cBhvr>
                                      <p:to>
                                        <p:strVal val="visible"/>
                                      </p:to>
                                    </p:set>
                                    <p:animEffect transition="in" filter="fade">
                                      <p:cBhvr>
                                        <p:cTn id="21" dur="1000"/>
                                        <p:tgtEl>
                                          <p:spTgt spid="411"/>
                                        </p:tgtEl>
                                      </p:cBhvr>
                                    </p:animEffect>
                                  </p:childTnLst>
                                </p:cTn>
                              </p:par>
                              <p:par>
                                <p:cTn id="22" presetID="10" presetClass="entr" presetSubtype="0" fill="hold" nodeType="withEffect">
                                  <p:stCondLst>
                                    <p:cond delay="0"/>
                                  </p:stCondLst>
                                  <p:childTnLst>
                                    <p:set>
                                      <p:cBhvr>
                                        <p:cTn id="23" dur="1" fill="hold">
                                          <p:stCondLst>
                                            <p:cond delay="0"/>
                                          </p:stCondLst>
                                        </p:cTn>
                                        <p:tgtEl>
                                          <p:spTgt spid="412"/>
                                        </p:tgtEl>
                                        <p:attrNameLst>
                                          <p:attrName>style.visibility</p:attrName>
                                        </p:attrNameLst>
                                      </p:cBhvr>
                                      <p:to>
                                        <p:strVal val="visible"/>
                                      </p:to>
                                    </p:set>
                                    <p:animEffect transition="in" filter="fade">
                                      <p:cBhvr>
                                        <p:cTn id="24" dur="1000"/>
                                        <p:tgtEl>
                                          <p:spTgt spid="412"/>
                                        </p:tgtEl>
                                      </p:cBhvr>
                                    </p:animEffect>
                                  </p:childTnLst>
                                </p:cTn>
                              </p:par>
                              <p:par>
                                <p:cTn id="25" presetID="10" presetClass="entr" presetSubtype="0" fill="hold" nodeType="withEffect">
                                  <p:stCondLst>
                                    <p:cond delay="0"/>
                                  </p:stCondLst>
                                  <p:childTnLst>
                                    <p:set>
                                      <p:cBhvr>
                                        <p:cTn id="26" dur="1" fill="hold">
                                          <p:stCondLst>
                                            <p:cond delay="0"/>
                                          </p:stCondLst>
                                        </p:cTn>
                                        <p:tgtEl>
                                          <p:spTgt spid="413"/>
                                        </p:tgtEl>
                                        <p:attrNameLst>
                                          <p:attrName>style.visibility</p:attrName>
                                        </p:attrNameLst>
                                      </p:cBhvr>
                                      <p:to>
                                        <p:strVal val="visible"/>
                                      </p:to>
                                    </p:set>
                                    <p:animEffect transition="in" filter="fade">
                                      <p:cBhvr>
                                        <p:cTn id="27" dur="1000"/>
                                        <p:tgtEl>
                                          <p:spTgt spid="413"/>
                                        </p:tgtEl>
                                      </p:cBhvr>
                                    </p:animEffect>
                                  </p:childTnLst>
                                </p:cTn>
                              </p:par>
                              <p:par>
                                <p:cTn id="28" presetID="10" presetClass="entr" presetSubtype="0" fill="hold" nodeType="withEffect">
                                  <p:stCondLst>
                                    <p:cond delay="0"/>
                                  </p:stCondLst>
                                  <p:childTnLst>
                                    <p:set>
                                      <p:cBhvr>
                                        <p:cTn id="29" dur="1" fill="hold">
                                          <p:stCondLst>
                                            <p:cond delay="0"/>
                                          </p:stCondLst>
                                        </p:cTn>
                                        <p:tgtEl>
                                          <p:spTgt spid="416"/>
                                        </p:tgtEl>
                                        <p:attrNameLst>
                                          <p:attrName>style.visibility</p:attrName>
                                        </p:attrNameLst>
                                      </p:cBhvr>
                                      <p:to>
                                        <p:strVal val="visible"/>
                                      </p:to>
                                    </p:set>
                                    <p:animEffect transition="in" filter="fade">
                                      <p:cBhvr>
                                        <p:cTn id="30" dur="1000"/>
                                        <p:tgtEl>
                                          <p:spTgt spid="416"/>
                                        </p:tgtEl>
                                      </p:cBhvr>
                                    </p:animEffect>
                                  </p:childTnLst>
                                </p:cTn>
                              </p:par>
                              <p:par>
                                <p:cTn id="31" presetID="10" presetClass="entr" presetSubtype="0" fill="hold" nodeType="withEffect">
                                  <p:stCondLst>
                                    <p:cond delay="0"/>
                                  </p:stCondLst>
                                  <p:childTnLst>
                                    <p:set>
                                      <p:cBhvr>
                                        <p:cTn id="32" dur="1" fill="hold">
                                          <p:stCondLst>
                                            <p:cond delay="0"/>
                                          </p:stCondLst>
                                        </p:cTn>
                                        <p:tgtEl>
                                          <p:spTgt spid="417"/>
                                        </p:tgtEl>
                                        <p:attrNameLst>
                                          <p:attrName>style.visibility</p:attrName>
                                        </p:attrNameLst>
                                      </p:cBhvr>
                                      <p:to>
                                        <p:strVal val="visible"/>
                                      </p:to>
                                    </p:set>
                                    <p:animEffect transition="in" filter="fade">
                                      <p:cBhvr>
                                        <p:cTn id="33" dur="1000"/>
                                        <p:tgtEl>
                                          <p:spTgt spid="417"/>
                                        </p:tgtEl>
                                      </p:cBhvr>
                                    </p:animEffect>
                                  </p:childTnLst>
                                </p:cTn>
                              </p:par>
                              <p:par>
                                <p:cTn id="34" presetID="10" presetClass="entr" presetSubtype="0" fill="hold" nodeType="withEffect">
                                  <p:stCondLst>
                                    <p:cond delay="0"/>
                                  </p:stCondLst>
                                  <p:childTnLst>
                                    <p:set>
                                      <p:cBhvr>
                                        <p:cTn id="35" dur="1" fill="hold">
                                          <p:stCondLst>
                                            <p:cond delay="0"/>
                                          </p:stCondLst>
                                        </p:cTn>
                                        <p:tgtEl>
                                          <p:spTgt spid="414"/>
                                        </p:tgtEl>
                                        <p:attrNameLst>
                                          <p:attrName>style.visibility</p:attrName>
                                        </p:attrNameLst>
                                      </p:cBhvr>
                                      <p:to>
                                        <p:strVal val="visible"/>
                                      </p:to>
                                    </p:set>
                                    <p:animEffect transition="in" filter="fade">
                                      <p:cBhvr>
                                        <p:cTn id="36" dur="1000"/>
                                        <p:tgtEl>
                                          <p:spTgt spid="41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15"/>
                                        </p:tgtEl>
                                        <p:attrNameLst>
                                          <p:attrName>style.visibility</p:attrName>
                                        </p:attrNameLst>
                                      </p:cBhvr>
                                      <p:to>
                                        <p:strVal val="visible"/>
                                      </p:to>
                                    </p:set>
                                    <p:animEffect transition="in" filter="fade">
                                      <p:cBhvr>
                                        <p:cTn id="41" dur="1000"/>
                                        <p:tgtEl>
                                          <p:spTgt spid="4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62"/>
          <p:cNvSpPr txBox="1"/>
          <p:nvPr/>
        </p:nvSpPr>
        <p:spPr>
          <a:xfrm>
            <a:off x="4371150" y="2393500"/>
            <a:ext cx="33000" cy="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426" name="Google Shape;426;p62"/>
          <p:cNvPicPr preferRelativeResize="0"/>
          <p:nvPr/>
        </p:nvPicPr>
        <p:blipFill>
          <a:blip r:embed="rId3">
            <a:alphaModFix/>
          </a:blip>
          <a:stretch>
            <a:fillRect/>
          </a:stretch>
        </p:blipFill>
        <p:spPr>
          <a:xfrm>
            <a:off x="5100358" y="742525"/>
            <a:ext cx="3585066" cy="603350"/>
          </a:xfrm>
          <a:prstGeom prst="rect">
            <a:avLst/>
          </a:prstGeom>
          <a:noFill/>
          <a:ln>
            <a:noFill/>
          </a:ln>
        </p:spPr>
      </p:pic>
      <p:sp>
        <p:nvSpPr>
          <p:cNvPr id="427" name="Google Shape;427;p62"/>
          <p:cNvSpPr txBox="1"/>
          <p:nvPr/>
        </p:nvSpPr>
        <p:spPr>
          <a:xfrm>
            <a:off x="7248800" y="3189700"/>
            <a:ext cx="4434300" cy="416700"/>
          </a:xfrm>
          <a:prstGeom prst="rect">
            <a:avLst/>
          </a:prstGeom>
          <a:solidFill>
            <a:srgbClr val="B6D7A8"/>
          </a:solid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t>RESULTS:</a:t>
            </a:r>
            <a:endParaRPr sz="1600" b="1"/>
          </a:p>
        </p:txBody>
      </p:sp>
      <p:sp>
        <p:nvSpPr>
          <p:cNvPr id="428" name="Google Shape;428;p62"/>
          <p:cNvSpPr txBox="1"/>
          <p:nvPr/>
        </p:nvSpPr>
        <p:spPr>
          <a:xfrm>
            <a:off x="2382500" y="3202625"/>
            <a:ext cx="4223100" cy="416700"/>
          </a:xfrm>
          <a:prstGeom prst="rect">
            <a:avLst/>
          </a:prstGeom>
          <a:solidFill>
            <a:srgbClr val="B6D7A8"/>
          </a:solid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t>WHY ARIMA?</a:t>
            </a:r>
            <a:endParaRPr sz="1600" b="1"/>
          </a:p>
        </p:txBody>
      </p:sp>
      <p:sp>
        <p:nvSpPr>
          <p:cNvPr id="429" name="Google Shape;429;p62"/>
          <p:cNvSpPr txBox="1"/>
          <p:nvPr/>
        </p:nvSpPr>
        <p:spPr>
          <a:xfrm>
            <a:off x="2687450" y="5751275"/>
            <a:ext cx="4086000" cy="33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  Base Model                          </a:t>
            </a:r>
            <a:endParaRPr/>
          </a:p>
        </p:txBody>
      </p:sp>
      <p:sp>
        <p:nvSpPr>
          <p:cNvPr id="430" name="Google Shape;430;p62"/>
          <p:cNvSpPr txBox="1"/>
          <p:nvPr/>
        </p:nvSpPr>
        <p:spPr>
          <a:xfrm>
            <a:off x="2512175" y="1500550"/>
            <a:ext cx="8975400" cy="73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600" b="1">
                <a:highlight>
                  <a:schemeClr val="lt1"/>
                </a:highlight>
              </a:rPr>
              <a:t>ARIMA model</a:t>
            </a:r>
            <a:r>
              <a:rPr lang="en-US" sz="1600">
                <a:highlight>
                  <a:schemeClr val="lt1"/>
                </a:highlight>
              </a:rPr>
              <a:t> is a class of </a:t>
            </a:r>
            <a:r>
              <a:rPr lang="en-US" sz="1600" b="1">
                <a:highlight>
                  <a:schemeClr val="lt1"/>
                </a:highlight>
              </a:rPr>
              <a:t>statistical</a:t>
            </a:r>
            <a:r>
              <a:rPr lang="en-US" sz="1600">
                <a:highlight>
                  <a:schemeClr val="lt1"/>
                </a:highlight>
              </a:rPr>
              <a:t> </a:t>
            </a:r>
            <a:r>
              <a:rPr lang="en-US" sz="1600" b="1">
                <a:highlight>
                  <a:schemeClr val="lt1"/>
                </a:highlight>
              </a:rPr>
              <a:t>models</a:t>
            </a:r>
            <a:r>
              <a:rPr lang="en-US" sz="1600">
                <a:highlight>
                  <a:schemeClr val="lt1"/>
                </a:highlight>
              </a:rPr>
              <a:t> for analyzing and forecasting time series data.</a:t>
            </a:r>
            <a:endParaRPr sz="1600">
              <a:highlight>
                <a:schemeClr val="lt1"/>
              </a:highlight>
            </a:endParaRPr>
          </a:p>
          <a:p>
            <a:pPr marL="0" lvl="0" indent="0" algn="l" rtl="0">
              <a:spcBef>
                <a:spcPts val="0"/>
              </a:spcBef>
              <a:spcAft>
                <a:spcPts val="0"/>
              </a:spcAft>
              <a:buClr>
                <a:schemeClr val="dk1"/>
              </a:buClr>
              <a:buSzPts val="1100"/>
              <a:buFont typeface="Arial"/>
              <a:buNone/>
            </a:pPr>
            <a:endParaRPr sz="1600">
              <a:highlight>
                <a:schemeClr val="lt1"/>
              </a:highlight>
            </a:endParaRPr>
          </a:p>
          <a:p>
            <a:pPr marL="0" lvl="0" indent="0" algn="l" rtl="0">
              <a:spcBef>
                <a:spcPts val="0"/>
              </a:spcBef>
              <a:spcAft>
                <a:spcPts val="0"/>
              </a:spcAft>
              <a:buClr>
                <a:schemeClr val="dk1"/>
              </a:buClr>
              <a:buSzPts val="1100"/>
              <a:buFont typeface="Arial"/>
              <a:buNone/>
            </a:pPr>
            <a:r>
              <a:rPr lang="en-US" sz="1600">
                <a:highlight>
                  <a:schemeClr val="lt1"/>
                </a:highlight>
              </a:rPr>
              <a:t>It forecasts values for </a:t>
            </a:r>
            <a:r>
              <a:rPr lang="en-US" sz="1600" b="1">
                <a:highlight>
                  <a:schemeClr val="lt1"/>
                </a:highlight>
              </a:rPr>
              <a:t>equally spaced univariate</a:t>
            </a:r>
            <a:r>
              <a:rPr lang="en-US" sz="1600">
                <a:highlight>
                  <a:schemeClr val="lt1"/>
                </a:highlight>
              </a:rPr>
              <a:t> time series data in a response time series as a linear combination of its own past and present values and past errors.</a:t>
            </a:r>
            <a:endParaRPr sz="1600">
              <a:highlight>
                <a:schemeClr val="lt1"/>
              </a:highlight>
            </a:endParaRPr>
          </a:p>
          <a:p>
            <a:pPr marL="0" lvl="0" indent="0" algn="l" rtl="0">
              <a:spcBef>
                <a:spcPts val="0"/>
              </a:spcBef>
              <a:spcAft>
                <a:spcPts val="0"/>
              </a:spcAft>
              <a:buClr>
                <a:schemeClr val="dk1"/>
              </a:buClr>
              <a:buSzPts val="1100"/>
              <a:buFont typeface="Arial"/>
              <a:buNone/>
            </a:pPr>
            <a:endParaRPr sz="1600">
              <a:highlight>
                <a:schemeClr val="lt1"/>
              </a:highlight>
            </a:endParaRPr>
          </a:p>
          <a:p>
            <a:pPr marL="0" lvl="0" indent="0" algn="l" rtl="0">
              <a:spcBef>
                <a:spcPts val="0"/>
              </a:spcBef>
              <a:spcAft>
                <a:spcPts val="0"/>
              </a:spcAft>
              <a:buNone/>
            </a:pPr>
            <a:endParaRPr sz="1600"/>
          </a:p>
        </p:txBody>
      </p:sp>
      <p:pic>
        <p:nvPicPr>
          <p:cNvPr id="431" name="Google Shape;431;p62"/>
          <p:cNvPicPr preferRelativeResize="0"/>
          <p:nvPr/>
        </p:nvPicPr>
        <p:blipFill rotWithShape="1">
          <a:blip r:embed="rId4">
            <a:alphaModFix/>
          </a:blip>
          <a:srcRect/>
          <a:stretch/>
        </p:blipFill>
        <p:spPr>
          <a:xfrm>
            <a:off x="7191375" y="3754050"/>
            <a:ext cx="4555400" cy="2861350"/>
          </a:xfrm>
          <a:prstGeom prst="rect">
            <a:avLst/>
          </a:prstGeom>
          <a:noFill/>
          <a:ln>
            <a:noFill/>
          </a:ln>
        </p:spPr>
      </p:pic>
      <p:sp>
        <p:nvSpPr>
          <p:cNvPr id="432" name="Google Shape;432;p62"/>
          <p:cNvSpPr/>
          <p:nvPr/>
        </p:nvSpPr>
        <p:spPr>
          <a:xfrm>
            <a:off x="5120288" y="4735707"/>
            <a:ext cx="984300" cy="915600"/>
          </a:xfrm>
          <a:prstGeom prst="ellipse">
            <a:avLst/>
          </a:prstGeom>
          <a:no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62"/>
          <p:cNvSpPr/>
          <p:nvPr/>
        </p:nvSpPr>
        <p:spPr>
          <a:xfrm>
            <a:off x="2828650" y="4735707"/>
            <a:ext cx="984300" cy="915600"/>
          </a:xfrm>
          <a:prstGeom prst="ellipse">
            <a:avLst/>
          </a:prstGeom>
          <a:no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4" name="Google Shape;434;p62"/>
          <p:cNvCxnSpPr>
            <a:stCxn id="428" idx="2"/>
            <a:endCxn id="433" idx="0"/>
          </p:cNvCxnSpPr>
          <p:nvPr/>
        </p:nvCxnSpPr>
        <p:spPr>
          <a:xfrm rot="5400000">
            <a:off x="3349250" y="3590825"/>
            <a:ext cx="1116300" cy="1173300"/>
          </a:xfrm>
          <a:prstGeom prst="bentConnector3">
            <a:avLst>
              <a:gd name="adj1" fmla="val 50004"/>
            </a:avLst>
          </a:prstGeom>
          <a:noFill/>
          <a:ln w="9525" cap="flat" cmpd="sng">
            <a:solidFill>
              <a:srgbClr val="274E13"/>
            </a:solidFill>
            <a:prstDash val="solid"/>
            <a:round/>
            <a:headEnd type="none" w="med" len="med"/>
            <a:tailEnd type="none" w="med" len="med"/>
          </a:ln>
        </p:spPr>
      </p:cxnSp>
      <p:cxnSp>
        <p:nvCxnSpPr>
          <p:cNvPr id="435" name="Google Shape;435;p62"/>
          <p:cNvCxnSpPr>
            <a:stCxn id="428" idx="2"/>
            <a:endCxn id="432" idx="0"/>
          </p:cNvCxnSpPr>
          <p:nvPr/>
        </p:nvCxnSpPr>
        <p:spPr>
          <a:xfrm rot="-5400000" flipH="1">
            <a:off x="4495100" y="3618275"/>
            <a:ext cx="1116300" cy="1118400"/>
          </a:xfrm>
          <a:prstGeom prst="bentConnector3">
            <a:avLst>
              <a:gd name="adj1" fmla="val 50004"/>
            </a:avLst>
          </a:prstGeom>
          <a:noFill/>
          <a:ln w="9525" cap="flat" cmpd="sng">
            <a:solidFill>
              <a:srgbClr val="274E13"/>
            </a:solidFill>
            <a:prstDash val="solid"/>
            <a:round/>
            <a:headEnd type="none" w="med" len="med"/>
            <a:tailEnd type="none" w="med" len="med"/>
          </a:ln>
        </p:spPr>
      </p:cxnSp>
      <p:cxnSp>
        <p:nvCxnSpPr>
          <p:cNvPr id="436" name="Google Shape;436;p62"/>
          <p:cNvCxnSpPr/>
          <p:nvPr/>
        </p:nvCxnSpPr>
        <p:spPr>
          <a:xfrm>
            <a:off x="2044425" y="624025"/>
            <a:ext cx="10013400" cy="0"/>
          </a:xfrm>
          <a:prstGeom prst="straightConnector1">
            <a:avLst/>
          </a:prstGeom>
          <a:noFill/>
          <a:ln w="19050" cap="flat" cmpd="sng">
            <a:solidFill>
              <a:srgbClr val="38761D"/>
            </a:solidFill>
            <a:prstDash val="solid"/>
            <a:round/>
            <a:headEnd type="none" w="med" len="med"/>
            <a:tailEnd type="none" w="med" len="med"/>
          </a:ln>
        </p:spPr>
      </p:cxnSp>
      <p:sp>
        <p:nvSpPr>
          <p:cNvPr id="437" name="Google Shape;437;p62"/>
          <p:cNvSpPr txBox="1"/>
          <p:nvPr/>
        </p:nvSpPr>
        <p:spPr>
          <a:xfrm>
            <a:off x="2108675" y="144750"/>
            <a:ext cx="9843300" cy="40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a:solidFill>
                  <a:srgbClr val="38761D"/>
                </a:solidFill>
              </a:rPr>
              <a:t>ARIMA (Autoregressive Integrated Moving Average)</a:t>
            </a:r>
            <a:endParaRPr sz="2400" b="1">
              <a:solidFill>
                <a:srgbClr val="38761D"/>
              </a:solidFill>
            </a:endParaRPr>
          </a:p>
        </p:txBody>
      </p:sp>
      <p:pic>
        <p:nvPicPr>
          <p:cNvPr id="438" name="Google Shape;438;p62"/>
          <p:cNvPicPr preferRelativeResize="0"/>
          <p:nvPr/>
        </p:nvPicPr>
        <p:blipFill>
          <a:blip r:embed="rId5">
            <a:alphaModFix/>
          </a:blip>
          <a:stretch>
            <a:fillRect/>
          </a:stretch>
        </p:blipFill>
        <p:spPr>
          <a:xfrm>
            <a:off x="3019113" y="4879925"/>
            <a:ext cx="603350" cy="603350"/>
          </a:xfrm>
          <a:prstGeom prst="rect">
            <a:avLst/>
          </a:prstGeom>
          <a:noFill/>
          <a:ln>
            <a:noFill/>
          </a:ln>
        </p:spPr>
      </p:pic>
      <p:pic>
        <p:nvPicPr>
          <p:cNvPr id="439" name="Google Shape;439;p62"/>
          <p:cNvPicPr preferRelativeResize="0"/>
          <p:nvPr/>
        </p:nvPicPr>
        <p:blipFill>
          <a:blip r:embed="rId6">
            <a:alphaModFix/>
          </a:blip>
          <a:stretch>
            <a:fillRect/>
          </a:stretch>
        </p:blipFill>
        <p:spPr>
          <a:xfrm>
            <a:off x="5243350" y="4824425"/>
            <a:ext cx="738175" cy="738175"/>
          </a:xfrm>
          <a:prstGeom prst="rect">
            <a:avLst/>
          </a:prstGeom>
          <a:noFill/>
          <a:ln>
            <a:noFill/>
          </a:ln>
        </p:spPr>
      </p:pic>
      <p:sp>
        <p:nvSpPr>
          <p:cNvPr id="440" name="Google Shape;440;p62"/>
          <p:cNvSpPr txBox="1"/>
          <p:nvPr/>
        </p:nvSpPr>
        <p:spPr>
          <a:xfrm>
            <a:off x="4935800" y="5757250"/>
            <a:ext cx="1603800" cy="25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Captures Mean </a:t>
            </a:r>
            <a:endParaRPr>
              <a:solidFill>
                <a:schemeClr val="dk1"/>
              </a:solidFill>
            </a:endParaRPr>
          </a:p>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7"/>
                                        </p:tgtEl>
                                        <p:attrNameLst>
                                          <p:attrName>style.visibility</p:attrName>
                                        </p:attrNameLst>
                                      </p:cBhvr>
                                      <p:to>
                                        <p:strVal val="visible"/>
                                      </p:to>
                                    </p:set>
                                    <p:animEffect transition="in" filter="fade">
                                      <p:cBhvr>
                                        <p:cTn id="7" dur="1000"/>
                                        <p:tgtEl>
                                          <p:spTgt spid="437"/>
                                        </p:tgtEl>
                                      </p:cBhvr>
                                    </p:animEffect>
                                  </p:childTnLst>
                                </p:cTn>
                              </p:par>
                              <p:par>
                                <p:cTn id="8" presetID="10" presetClass="entr" presetSubtype="0" fill="hold" nodeType="withEffect">
                                  <p:stCondLst>
                                    <p:cond delay="0"/>
                                  </p:stCondLst>
                                  <p:childTnLst>
                                    <p:set>
                                      <p:cBhvr>
                                        <p:cTn id="9" dur="1" fill="hold">
                                          <p:stCondLst>
                                            <p:cond delay="0"/>
                                          </p:stCondLst>
                                        </p:cTn>
                                        <p:tgtEl>
                                          <p:spTgt spid="436"/>
                                        </p:tgtEl>
                                        <p:attrNameLst>
                                          <p:attrName>style.visibility</p:attrName>
                                        </p:attrNameLst>
                                      </p:cBhvr>
                                      <p:to>
                                        <p:strVal val="visible"/>
                                      </p:to>
                                    </p:set>
                                    <p:animEffect transition="in" filter="fade">
                                      <p:cBhvr>
                                        <p:cTn id="10" dur="1000"/>
                                        <p:tgtEl>
                                          <p:spTgt spid="4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26"/>
                                        </p:tgtEl>
                                        <p:attrNameLst>
                                          <p:attrName>style.visibility</p:attrName>
                                        </p:attrNameLst>
                                      </p:cBhvr>
                                      <p:to>
                                        <p:strVal val="visible"/>
                                      </p:to>
                                    </p:set>
                                    <p:animEffect transition="in" filter="fade">
                                      <p:cBhvr>
                                        <p:cTn id="15" dur="1000"/>
                                        <p:tgtEl>
                                          <p:spTgt spid="426"/>
                                        </p:tgtEl>
                                      </p:cBhvr>
                                    </p:animEffect>
                                  </p:childTnLst>
                                </p:cTn>
                              </p:par>
                              <p:par>
                                <p:cTn id="16" presetID="10" presetClass="entr" presetSubtype="0" fill="hold" nodeType="withEffect">
                                  <p:stCondLst>
                                    <p:cond delay="0"/>
                                  </p:stCondLst>
                                  <p:childTnLst>
                                    <p:set>
                                      <p:cBhvr>
                                        <p:cTn id="17" dur="1" fill="hold">
                                          <p:stCondLst>
                                            <p:cond delay="0"/>
                                          </p:stCondLst>
                                        </p:cTn>
                                        <p:tgtEl>
                                          <p:spTgt spid="430"/>
                                        </p:tgtEl>
                                        <p:attrNameLst>
                                          <p:attrName>style.visibility</p:attrName>
                                        </p:attrNameLst>
                                      </p:cBhvr>
                                      <p:to>
                                        <p:strVal val="visible"/>
                                      </p:to>
                                    </p:set>
                                    <p:animEffect transition="in" filter="fade">
                                      <p:cBhvr>
                                        <p:cTn id="18" dur="1000"/>
                                        <p:tgtEl>
                                          <p:spTgt spid="43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28"/>
                                        </p:tgtEl>
                                        <p:attrNameLst>
                                          <p:attrName>style.visibility</p:attrName>
                                        </p:attrNameLst>
                                      </p:cBhvr>
                                      <p:to>
                                        <p:strVal val="visible"/>
                                      </p:to>
                                    </p:set>
                                    <p:animEffect transition="in" filter="fade">
                                      <p:cBhvr>
                                        <p:cTn id="23" dur="1000"/>
                                        <p:tgtEl>
                                          <p:spTgt spid="42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33"/>
                                        </p:tgtEl>
                                        <p:attrNameLst>
                                          <p:attrName>style.visibility</p:attrName>
                                        </p:attrNameLst>
                                      </p:cBhvr>
                                      <p:to>
                                        <p:strVal val="visible"/>
                                      </p:to>
                                    </p:set>
                                    <p:animEffect transition="in" filter="fade">
                                      <p:cBhvr>
                                        <p:cTn id="28" dur="1000"/>
                                        <p:tgtEl>
                                          <p:spTgt spid="433"/>
                                        </p:tgtEl>
                                      </p:cBhvr>
                                    </p:animEffect>
                                  </p:childTnLst>
                                </p:cTn>
                              </p:par>
                              <p:par>
                                <p:cTn id="29" presetID="10" presetClass="entr" presetSubtype="0" fill="hold" nodeType="withEffect">
                                  <p:stCondLst>
                                    <p:cond delay="0"/>
                                  </p:stCondLst>
                                  <p:childTnLst>
                                    <p:set>
                                      <p:cBhvr>
                                        <p:cTn id="30" dur="1" fill="hold">
                                          <p:stCondLst>
                                            <p:cond delay="0"/>
                                          </p:stCondLst>
                                        </p:cTn>
                                        <p:tgtEl>
                                          <p:spTgt spid="434"/>
                                        </p:tgtEl>
                                        <p:attrNameLst>
                                          <p:attrName>style.visibility</p:attrName>
                                        </p:attrNameLst>
                                      </p:cBhvr>
                                      <p:to>
                                        <p:strVal val="visible"/>
                                      </p:to>
                                    </p:set>
                                    <p:animEffect transition="in" filter="fade">
                                      <p:cBhvr>
                                        <p:cTn id="31" dur="1000"/>
                                        <p:tgtEl>
                                          <p:spTgt spid="434"/>
                                        </p:tgtEl>
                                      </p:cBhvr>
                                    </p:animEffect>
                                  </p:childTnLst>
                                </p:cTn>
                              </p:par>
                              <p:par>
                                <p:cTn id="32" presetID="10" presetClass="entr" presetSubtype="0" fill="hold" nodeType="withEffect">
                                  <p:stCondLst>
                                    <p:cond delay="0"/>
                                  </p:stCondLst>
                                  <p:childTnLst>
                                    <p:set>
                                      <p:cBhvr>
                                        <p:cTn id="33" dur="1" fill="hold">
                                          <p:stCondLst>
                                            <p:cond delay="0"/>
                                          </p:stCondLst>
                                        </p:cTn>
                                        <p:tgtEl>
                                          <p:spTgt spid="438"/>
                                        </p:tgtEl>
                                        <p:attrNameLst>
                                          <p:attrName>style.visibility</p:attrName>
                                        </p:attrNameLst>
                                      </p:cBhvr>
                                      <p:to>
                                        <p:strVal val="visible"/>
                                      </p:to>
                                    </p:set>
                                    <p:animEffect transition="in" filter="fade">
                                      <p:cBhvr>
                                        <p:cTn id="34" dur="1000"/>
                                        <p:tgtEl>
                                          <p:spTgt spid="438"/>
                                        </p:tgtEl>
                                      </p:cBhvr>
                                    </p:animEffect>
                                  </p:childTnLst>
                                </p:cTn>
                              </p:par>
                              <p:par>
                                <p:cTn id="35" presetID="10" presetClass="entr" presetSubtype="0" fill="hold" nodeType="withEffect">
                                  <p:stCondLst>
                                    <p:cond delay="0"/>
                                  </p:stCondLst>
                                  <p:childTnLst>
                                    <p:set>
                                      <p:cBhvr>
                                        <p:cTn id="36" dur="1" fill="hold">
                                          <p:stCondLst>
                                            <p:cond delay="0"/>
                                          </p:stCondLst>
                                        </p:cTn>
                                        <p:tgtEl>
                                          <p:spTgt spid="429"/>
                                        </p:tgtEl>
                                        <p:attrNameLst>
                                          <p:attrName>style.visibility</p:attrName>
                                        </p:attrNameLst>
                                      </p:cBhvr>
                                      <p:to>
                                        <p:strVal val="visible"/>
                                      </p:to>
                                    </p:set>
                                    <p:animEffect transition="in" filter="fade">
                                      <p:cBhvr>
                                        <p:cTn id="37" dur="1000"/>
                                        <p:tgtEl>
                                          <p:spTgt spid="42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32"/>
                                        </p:tgtEl>
                                        <p:attrNameLst>
                                          <p:attrName>style.visibility</p:attrName>
                                        </p:attrNameLst>
                                      </p:cBhvr>
                                      <p:to>
                                        <p:strVal val="visible"/>
                                      </p:to>
                                    </p:set>
                                    <p:animEffect transition="in" filter="fade">
                                      <p:cBhvr>
                                        <p:cTn id="42" dur="1000"/>
                                        <p:tgtEl>
                                          <p:spTgt spid="432"/>
                                        </p:tgtEl>
                                      </p:cBhvr>
                                    </p:animEffect>
                                  </p:childTnLst>
                                </p:cTn>
                              </p:par>
                              <p:par>
                                <p:cTn id="43" presetID="10" presetClass="entr" presetSubtype="0" fill="hold" nodeType="withEffect">
                                  <p:stCondLst>
                                    <p:cond delay="0"/>
                                  </p:stCondLst>
                                  <p:childTnLst>
                                    <p:set>
                                      <p:cBhvr>
                                        <p:cTn id="44" dur="1" fill="hold">
                                          <p:stCondLst>
                                            <p:cond delay="0"/>
                                          </p:stCondLst>
                                        </p:cTn>
                                        <p:tgtEl>
                                          <p:spTgt spid="435"/>
                                        </p:tgtEl>
                                        <p:attrNameLst>
                                          <p:attrName>style.visibility</p:attrName>
                                        </p:attrNameLst>
                                      </p:cBhvr>
                                      <p:to>
                                        <p:strVal val="visible"/>
                                      </p:to>
                                    </p:set>
                                    <p:animEffect transition="in" filter="fade">
                                      <p:cBhvr>
                                        <p:cTn id="45" dur="1000"/>
                                        <p:tgtEl>
                                          <p:spTgt spid="435"/>
                                        </p:tgtEl>
                                      </p:cBhvr>
                                    </p:animEffect>
                                  </p:childTnLst>
                                </p:cTn>
                              </p:par>
                              <p:par>
                                <p:cTn id="46" presetID="10" presetClass="entr" presetSubtype="0" fill="hold" nodeType="withEffect">
                                  <p:stCondLst>
                                    <p:cond delay="0"/>
                                  </p:stCondLst>
                                  <p:childTnLst>
                                    <p:set>
                                      <p:cBhvr>
                                        <p:cTn id="47" dur="1" fill="hold">
                                          <p:stCondLst>
                                            <p:cond delay="0"/>
                                          </p:stCondLst>
                                        </p:cTn>
                                        <p:tgtEl>
                                          <p:spTgt spid="439"/>
                                        </p:tgtEl>
                                        <p:attrNameLst>
                                          <p:attrName>style.visibility</p:attrName>
                                        </p:attrNameLst>
                                      </p:cBhvr>
                                      <p:to>
                                        <p:strVal val="visible"/>
                                      </p:to>
                                    </p:set>
                                    <p:animEffect transition="in" filter="fade">
                                      <p:cBhvr>
                                        <p:cTn id="48" dur="1000"/>
                                        <p:tgtEl>
                                          <p:spTgt spid="439"/>
                                        </p:tgtEl>
                                      </p:cBhvr>
                                    </p:animEffect>
                                  </p:childTnLst>
                                </p:cTn>
                              </p:par>
                              <p:par>
                                <p:cTn id="49" presetID="10" presetClass="entr" presetSubtype="0" fill="hold" nodeType="withEffect">
                                  <p:stCondLst>
                                    <p:cond delay="0"/>
                                  </p:stCondLst>
                                  <p:childTnLst>
                                    <p:set>
                                      <p:cBhvr>
                                        <p:cTn id="50" dur="1" fill="hold">
                                          <p:stCondLst>
                                            <p:cond delay="0"/>
                                          </p:stCondLst>
                                        </p:cTn>
                                        <p:tgtEl>
                                          <p:spTgt spid="440"/>
                                        </p:tgtEl>
                                        <p:attrNameLst>
                                          <p:attrName>style.visibility</p:attrName>
                                        </p:attrNameLst>
                                      </p:cBhvr>
                                      <p:to>
                                        <p:strVal val="visible"/>
                                      </p:to>
                                    </p:set>
                                    <p:animEffect transition="in" filter="fade">
                                      <p:cBhvr>
                                        <p:cTn id="51" dur="1000"/>
                                        <p:tgtEl>
                                          <p:spTgt spid="44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27"/>
                                        </p:tgtEl>
                                        <p:attrNameLst>
                                          <p:attrName>style.visibility</p:attrName>
                                        </p:attrNameLst>
                                      </p:cBhvr>
                                      <p:to>
                                        <p:strVal val="visible"/>
                                      </p:to>
                                    </p:set>
                                    <p:animEffect transition="in" filter="fade">
                                      <p:cBhvr>
                                        <p:cTn id="56" dur="1000"/>
                                        <p:tgtEl>
                                          <p:spTgt spid="427"/>
                                        </p:tgtEl>
                                      </p:cBhvr>
                                    </p:animEffect>
                                  </p:childTnLst>
                                </p:cTn>
                              </p:par>
                              <p:par>
                                <p:cTn id="57" presetID="10" presetClass="entr" presetSubtype="0" fill="hold" nodeType="withEffect">
                                  <p:stCondLst>
                                    <p:cond delay="0"/>
                                  </p:stCondLst>
                                  <p:childTnLst>
                                    <p:set>
                                      <p:cBhvr>
                                        <p:cTn id="58" dur="1" fill="hold">
                                          <p:stCondLst>
                                            <p:cond delay="0"/>
                                          </p:stCondLst>
                                        </p:cTn>
                                        <p:tgtEl>
                                          <p:spTgt spid="431"/>
                                        </p:tgtEl>
                                        <p:attrNameLst>
                                          <p:attrName>style.visibility</p:attrName>
                                        </p:attrNameLst>
                                      </p:cBhvr>
                                      <p:to>
                                        <p:strVal val="visible"/>
                                      </p:to>
                                    </p:set>
                                    <p:animEffect transition="in" filter="fade">
                                      <p:cBhvr>
                                        <p:cTn id="59" dur="1000"/>
                                        <p:tgtEl>
                                          <p:spTgt spid="4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Google Shape;445;p63"/>
          <p:cNvPicPr preferRelativeResize="0"/>
          <p:nvPr/>
        </p:nvPicPr>
        <p:blipFill rotWithShape="1">
          <a:blip r:embed="rId3">
            <a:alphaModFix/>
          </a:blip>
          <a:srcRect t="-2343"/>
          <a:stretch/>
        </p:blipFill>
        <p:spPr>
          <a:xfrm>
            <a:off x="7450775" y="4149825"/>
            <a:ext cx="4386750" cy="2509250"/>
          </a:xfrm>
          <a:prstGeom prst="rect">
            <a:avLst/>
          </a:prstGeom>
          <a:noFill/>
          <a:ln w="12700" cap="flat" cmpd="sng">
            <a:solidFill>
              <a:srgbClr val="000000"/>
            </a:solidFill>
            <a:prstDash val="solid"/>
            <a:miter lim="8000"/>
            <a:headEnd type="none" w="sm" len="sm"/>
            <a:tailEnd type="none" w="sm" len="sm"/>
          </a:ln>
        </p:spPr>
      </p:pic>
      <p:sp>
        <p:nvSpPr>
          <p:cNvPr id="446" name="Google Shape;446;p63"/>
          <p:cNvSpPr txBox="1"/>
          <p:nvPr/>
        </p:nvSpPr>
        <p:spPr>
          <a:xfrm>
            <a:off x="-2681350" y="-339300"/>
            <a:ext cx="72000" cy="2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447" name="Google Shape;447;p63"/>
          <p:cNvPicPr preferRelativeResize="0"/>
          <p:nvPr/>
        </p:nvPicPr>
        <p:blipFill>
          <a:blip r:embed="rId4">
            <a:alphaModFix amt="93000"/>
          </a:blip>
          <a:stretch>
            <a:fillRect/>
          </a:stretch>
        </p:blipFill>
        <p:spPr>
          <a:xfrm>
            <a:off x="2526700" y="3452375"/>
            <a:ext cx="3705089" cy="2831675"/>
          </a:xfrm>
          <a:prstGeom prst="rect">
            <a:avLst/>
          </a:prstGeom>
          <a:noFill/>
          <a:ln>
            <a:noFill/>
          </a:ln>
        </p:spPr>
      </p:pic>
      <p:sp>
        <p:nvSpPr>
          <p:cNvPr id="448" name="Google Shape;448;p63"/>
          <p:cNvSpPr txBox="1"/>
          <p:nvPr/>
        </p:nvSpPr>
        <p:spPr>
          <a:xfrm>
            <a:off x="2155850" y="1013975"/>
            <a:ext cx="5117100" cy="210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600">
                <a:solidFill>
                  <a:schemeClr val="dk1"/>
                </a:solidFill>
              </a:rPr>
              <a:t>XGBoost is an optimized distributed gradient boosting library designed to be highly efficient, flexible and portable. </a:t>
            </a:r>
            <a:endParaRPr sz="16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6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600">
                <a:solidFill>
                  <a:schemeClr val="dk1"/>
                </a:solidFill>
              </a:rPr>
              <a:t>It implements machine learning algorithms under the Gradient Boosting framework. </a:t>
            </a:r>
            <a:endParaRPr sz="1600"/>
          </a:p>
        </p:txBody>
      </p:sp>
      <p:sp>
        <p:nvSpPr>
          <p:cNvPr id="449" name="Google Shape;449;p63"/>
          <p:cNvSpPr txBox="1"/>
          <p:nvPr/>
        </p:nvSpPr>
        <p:spPr>
          <a:xfrm>
            <a:off x="7438125" y="3680975"/>
            <a:ext cx="4386600" cy="394200"/>
          </a:xfrm>
          <a:prstGeom prst="rect">
            <a:avLst/>
          </a:prstGeom>
          <a:solidFill>
            <a:srgbClr val="B6D7A8"/>
          </a:solid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t>RESULTS</a:t>
            </a:r>
            <a:endParaRPr sz="1600" b="1"/>
          </a:p>
        </p:txBody>
      </p:sp>
      <p:sp>
        <p:nvSpPr>
          <p:cNvPr id="450" name="Google Shape;450;p63"/>
          <p:cNvSpPr txBox="1"/>
          <p:nvPr/>
        </p:nvSpPr>
        <p:spPr>
          <a:xfrm>
            <a:off x="7723038" y="3161675"/>
            <a:ext cx="1761600" cy="53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38761D"/>
                </a:solidFill>
                <a:latin typeface="Times New Roman"/>
                <a:ea typeface="Times New Roman"/>
                <a:cs typeface="Times New Roman"/>
                <a:sym typeface="Times New Roman"/>
              </a:rPr>
              <a:t>Model Performance</a:t>
            </a:r>
            <a:endParaRPr>
              <a:solidFill>
                <a:srgbClr val="38761D"/>
              </a:solidFill>
              <a:latin typeface="Times New Roman"/>
              <a:ea typeface="Times New Roman"/>
              <a:cs typeface="Times New Roman"/>
              <a:sym typeface="Times New Roman"/>
            </a:endParaRPr>
          </a:p>
        </p:txBody>
      </p:sp>
      <p:sp>
        <p:nvSpPr>
          <p:cNvPr id="451" name="Google Shape;451;p63"/>
          <p:cNvSpPr txBox="1"/>
          <p:nvPr/>
        </p:nvSpPr>
        <p:spPr>
          <a:xfrm>
            <a:off x="10012625" y="3161675"/>
            <a:ext cx="1601400" cy="53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38761D"/>
                </a:solidFill>
                <a:latin typeface="Times New Roman"/>
                <a:ea typeface="Times New Roman"/>
                <a:cs typeface="Times New Roman"/>
                <a:sym typeface="Times New Roman"/>
              </a:rPr>
              <a:t>Execution Speed</a:t>
            </a:r>
            <a:endParaRPr>
              <a:solidFill>
                <a:srgbClr val="38761D"/>
              </a:solidFill>
              <a:latin typeface="Times New Roman"/>
              <a:ea typeface="Times New Roman"/>
              <a:cs typeface="Times New Roman"/>
              <a:sym typeface="Times New Roman"/>
            </a:endParaRPr>
          </a:p>
        </p:txBody>
      </p:sp>
      <p:sp>
        <p:nvSpPr>
          <p:cNvPr id="452" name="Google Shape;452;p63"/>
          <p:cNvSpPr txBox="1"/>
          <p:nvPr/>
        </p:nvSpPr>
        <p:spPr>
          <a:xfrm>
            <a:off x="7438125" y="1013975"/>
            <a:ext cx="4386600" cy="394200"/>
          </a:xfrm>
          <a:prstGeom prst="rect">
            <a:avLst/>
          </a:prstGeom>
          <a:solidFill>
            <a:srgbClr val="B6D7A8"/>
          </a:solid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t>WHY XGBOOST?</a:t>
            </a:r>
            <a:endParaRPr sz="1600" b="1"/>
          </a:p>
        </p:txBody>
      </p:sp>
      <p:sp>
        <p:nvSpPr>
          <p:cNvPr id="453" name="Google Shape;453;p63"/>
          <p:cNvSpPr/>
          <p:nvPr/>
        </p:nvSpPr>
        <p:spPr>
          <a:xfrm>
            <a:off x="10196250" y="1856500"/>
            <a:ext cx="1088700" cy="1088700"/>
          </a:xfrm>
          <a:prstGeom prst="ellipse">
            <a:avLst/>
          </a:prstGeom>
          <a:no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4" name="Google Shape;454;p63"/>
          <p:cNvPicPr preferRelativeResize="0"/>
          <p:nvPr/>
        </p:nvPicPr>
        <p:blipFill>
          <a:blip r:embed="rId5">
            <a:alphaModFix/>
          </a:blip>
          <a:stretch>
            <a:fillRect/>
          </a:stretch>
        </p:blipFill>
        <p:spPr>
          <a:xfrm>
            <a:off x="10367998" y="2028238"/>
            <a:ext cx="745200" cy="745200"/>
          </a:xfrm>
          <a:prstGeom prst="rect">
            <a:avLst/>
          </a:prstGeom>
          <a:noFill/>
          <a:ln>
            <a:noFill/>
          </a:ln>
        </p:spPr>
      </p:pic>
      <p:sp>
        <p:nvSpPr>
          <p:cNvPr id="455" name="Google Shape;455;p63"/>
          <p:cNvSpPr/>
          <p:nvPr/>
        </p:nvSpPr>
        <p:spPr>
          <a:xfrm>
            <a:off x="7988725" y="1856488"/>
            <a:ext cx="1088700" cy="1088700"/>
          </a:xfrm>
          <a:prstGeom prst="ellipse">
            <a:avLst/>
          </a:prstGeom>
          <a:no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6" name="Google Shape;456;p63"/>
          <p:cNvPicPr preferRelativeResize="0"/>
          <p:nvPr/>
        </p:nvPicPr>
        <p:blipFill>
          <a:blip r:embed="rId6">
            <a:alphaModFix/>
          </a:blip>
          <a:stretch>
            <a:fillRect/>
          </a:stretch>
        </p:blipFill>
        <p:spPr>
          <a:xfrm>
            <a:off x="8130250" y="1927250"/>
            <a:ext cx="947175" cy="947175"/>
          </a:xfrm>
          <a:prstGeom prst="rect">
            <a:avLst/>
          </a:prstGeom>
          <a:noFill/>
          <a:ln>
            <a:noFill/>
          </a:ln>
        </p:spPr>
      </p:pic>
      <p:cxnSp>
        <p:nvCxnSpPr>
          <p:cNvPr id="457" name="Google Shape;457;p63"/>
          <p:cNvCxnSpPr>
            <a:stCxn id="452" idx="2"/>
            <a:endCxn id="455" idx="0"/>
          </p:cNvCxnSpPr>
          <p:nvPr/>
        </p:nvCxnSpPr>
        <p:spPr>
          <a:xfrm rot="5400000">
            <a:off x="8858175" y="1083125"/>
            <a:ext cx="448200" cy="1098300"/>
          </a:xfrm>
          <a:prstGeom prst="bentConnector3">
            <a:avLst>
              <a:gd name="adj1" fmla="val 50013"/>
            </a:avLst>
          </a:prstGeom>
          <a:noFill/>
          <a:ln w="9525" cap="flat" cmpd="sng">
            <a:solidFill>
              <a:srgbClr val="274E13"/>
            </a:solidFill>
            <a:prstDash val="solid"/>
            <a:round/>
            <a:headEnd type="none" w="med" len="med"/>
            <a:tailEnd type="none" w="med" len="med"/>
          </a:ln>
        </p:spPr>
      </p:cxnSp>
      <p:cxnSp>
        <p:nvCxnSpPr>
          <p:cNvPr id="458" name="Google Shape;458;p63"/>
          <p:cNvCxnSpPr>
            <a:stCxn id="452" idx="2"/>
            <a:endCxn id="453" idx="0"/>
          </p:cNvCxnSpPr>
          <p:nvPr/>
        </p:nvCxnSpPr>
        <p:spPr>
          <a:xfrm rot="-5400000" flipH="1">
            <a:off x="9961875" y="1077725"/>
            <a:ext cx="448200" cy="1109100"/>
          </a:xfrm>
          <a:prstGeom prst="bentConnector3">
            <a:avLst>
              <a:gd name="adj1" fmla="val 50014"/>
            </a:avLst>
          </a:prstGeom>
          <a:noFill/>
          <a:ln w="9525" cap="flat" cmpd="sng">
            <a:solidFill>
              <a:srgbClr val="274E13"/>
            </a:solidFill>
            <a:prstDash val="solid"/>
            <a:round/>
            <a:headEnd type="none" w="med" len="med"/>
            <a:tailEnd type="none" w="med" len="med"/>
          </a:ln>
        </p:spPr>
      </p:cxnSp>
      <p:cxnSp>
        <p:nvCxnSpPr>
          <p:cNvPr id="459" name="Google Shape;459;p63"/>
          <p:cNvCxnSpPr/>
          <p:nvPr/>
        </p:nvCxnSpPr>
        <p:spPr>
          <a:xfrm>
            <a:off x="2044425" y="624025"/>
            <a:ext cx="10013400" cy="0"/>
          </a:xfrm>
          <a:prstGeom prst="straightConnector1">
            <a:avLst/>
          </a:prstGeom>
          <a:noFill/>
          <a:ln w="19050" cap="flat" cmpd="sng">
            <a:solidFill>
              <a:srgbClr val="38761D"/>
            </a:solidFill>
            <a:prstDash val="solid"/>
            <a:round/>
            <a:headEnd type="none" w="med" len="med"/>
            <a:tailEnd type="none" w="med" len="med"/>
          </a:ln>
        </p:spPr>
      </p:cxnSp>
      <p:sp>
        <p:nvSpPr>
          <p:cNvPr id="460" name="Google Shape;460;p63"/>
          <p:cNvSpPr txBox="1"/>
          <p:nvPr/>
        </p:nvSpPr>
        <p:spPr>
          <a:xfrm>
            <a:off x="2108675" y="144750"/>
            <a:ext cx="9843300" cy="40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a:solidFill>
                  <a:srgbClr val="38761D"/>
                </a:solidFill>
              </a:rPr>
              <a:t>XGBoost (eXtreme Gradient Boosting)</a:t>
            </a:r>
            <a:endParaRPr sz="2400" b="1">
              <a:solidFill>
                <a:srgbClr val="38761D"/>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0"/>
                                        </p:tgtEl>
                                        <p:attrNameLst>
                                          <p:attrName>style.visibility</p:attrName>
                                        </p:attrNameLst>
                                      </p:cBhvr>
                                      <p:to>
                                        <p:strVal val="visible"/>
                                      </p:to>
                                    </p:set>
                                    <p:animEffect transition="in" filter="fade">
                                      <p:cBhvr>
                                        <p:cTn id="7" dur="1000"/>
                                        <p:tgtEl>
                                          <p:spTgt spid="460"/>
                                        </p:tgtEl>
                                      </p:cBhvr>
                                    </p:animEffect>
                                  </p:childTnLst>
                                </p:cTn>
                              </p:par>
                              <p:par>
                                <p:cTn id="8" presetID="10" presetClass="entr" presetSubtype="0" fill="hold" nodeType="withEffect">
                                  <p:stCondLst>
                                    <p:cond delay="0"/>
                                  </p:stCondLst>
                                  <p:childTnLst>
                                    <p:set>
                                      <p:cBhvr>
                                        <p:cTn id="9" dur="1" fill="hold">
                                          <p:stCondLst>
                                            <p:cond delay="0"/>
                                          </p:stCondLst>
                                        </p:cTn>
                                        <p:tgtEl>
                                          <p:spTgt spid="459"/>
                                        </p:tgtEl>
                                        <p:attrNameLst>
                                          <p:attrName>style.visibility</p:attrName>
                                        </p:attrNameLst>
                                      </p:cBhvr>
                                      <p:to>
                                        <p:strVal val="visible"/>
                                      </p:to>
                                    </p:set>
                                    <p:animEffect transition="in" filter="fade">
                                      <p:cBhvr>
                                        <p:cTn id="10" dur="1000"/>
                                        <p:tgtEl>
                                          <p:spTgt spid="45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52"/>
                                        </p:tgtEl>
                                        <p:attrNameLst>
                                          <p:attrName>style.visibility</p:attrName>
                                        </p:attrNameLst>
                                      </p:cBhvr>
                                      <p:to>
                                        <p:strVal val="visible"/>
                                      </p:to>
                                    </p:set>
                                    <p:animEffect transition="in" filter="fade">
                                      <p:cBhvr>
                                        <p:cTn id="15" dur="1000"/>
                                        <p:tgtEl>
                                          <p:spTgt spid="45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55"/>
                                        </p:tgtEl>
                                        <p:attrNameLst>
                                          <p:attrName>style.visibility</p:attrName>
                                        </p:attrNameLst>
                                      </p:cBhvr>
                                      <p:to>
                                        <p:strVal val="visible"/>
                                      </p:to>
                                    </p:set>
                                    <p:animEffect transition="in" filter="fade">
                                      <p:cBhvr>
                                        <p:cTn id="20" dur="1000"/>
                                        <p:tgtEl>
                                          <p:spTgt spid="455"/>
                                        </p:tgtEl>
                                      </p:cBhvr>
                                    </p:animEffect>
                                  </p:childTnLst>
                                </p:cTn>
                              </p:par>
                              <p:par>
                                <p:cTn id="21" presetID="10" presetClass="entr" presetSubtype="0" fill="hold" nodeType="withEffect">
                                  <p:stCondLst>
                                    <p:cond delay="0"/>
                                  </p:stCondLst>
                                  <p:childTnLst>
                                    <p:set>
                                      <p:cBhvr>
                                        <p:cTn id="22" dur="1" fill="hold">
                                          <p:stCondLst>
                                            <p:cond delay="0"/>
                                          </p:stCondLst>
                                        </p:cTn>
                                        <p:tgtEl>
                                          <p:spTgt spid="456"/>
                                        </p:tgtEl>
                                        <p:attrNameLst>
                                          <p:attrName>style.visibility</p:attrName>
                                        </p:attrNameLst>
                                      </p:cBhvr>
                                      <p:to>
                                        <p:strVal val="visible"/>
                                      </p:to>
                                    </p:set>
                                    <p:animEffect transition="in" filter="fade">
                                      <p:cBhvr>
                                        <p:cTn id="23" dur="1000"/>
                                        <p:tgtEl>
                                          <p:spTgt spid="456"/>
                                        </p:tgtEl>
                                      </p:cBhvr>
                                    </p:animEffect>
                                  </p:childTnLst>
                                </p:cTn>
                              </p:par>
                              <p:par>
                                <p:cTn id="24" presetID="10" presetClass="entr" presetSubtype="0" fill="hold" nodeType="withEffect">
                                  <p:stCondLst>
                                    <p:cond delay="0"/>
                                  </p:stCondLst>
                                  <p:childTnLst>
                                    <p:set>
                                      <p:cBhvr>
                                        <p:cTn id="25" dur="1" fill="hold">
                                          <p:stCondLst>
                                            <p:cond delay="0"/>
                                          </p:stCondLst>
                                        </p:cTn>
                                        <p:tgtEl>
                                          <p:spTgt spid="457"/>
                                        </p:tgtEl>
                                        <p:attrNameLst>
                                          <p:attrName>style.visibility</p:attrName>
                                        </p:attrNameLst>
                                      </p:cBhvr>
                                      <p:to>
                                        <p:strVal val="visible"/>
                                      </p:to>
                                    </p:set>
                                    <p:animEffect transition="in" filter="fade">
                                      <p:cBhvr>
                                        <p:cTn id="26" dur="1000"/>
                                        <p:tgtEl>
                                          <p:spTgt spid="457"/>
                                        </p:tgtEl>
                                      </p:cBhvr>
                                    </p:animEffect>
                                  </p:childTnLst>
                                </p:cTn>
                              </p:par>
                              <p:par>
                                <p:cTn id="27" presetID="10" presetClass="entr" presetSubtype="0" fill="hold" nodeType="withEffect">
                                  <p:stCondLst>
                                    <p:cond delay="0"/>
                                  </p:stCondLst>
                                  <p:childTnLst>
                                    <p:set>
                                      <p:cBhvr>
                                        <p:cTn id="28" dur="1" fill="hold">
                                          <p:stCondLst>
                                            <p:cond delay="0"/>
                                          </p:stCondLst>
                                        </p:cTn>
                                        <p:tgtEl>
                                          <p:spTgt spid="450"/>
                                        </p:tgtEl>
                                        <p:attrNameLst>
                                          <p:attrName>style.visibility</p:attrName>
                                        </p:attrNameLst>
                                      </p:cBhvr>
                                      <p:to>
                                        <p:strVal val="visible"/>
                                      </p:to>
                                    </p:set>
                                    <p:animEffect transition="in" filter="fade">
                                      <p:cBhvr>
                                        <p:cTn id="29" dur="1000"/>
                                        <p:tgtEl>
                                          <p:spTgt spid="45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53"/>
                                        </p:tgtEl>
                                        <p:attrNameLst>
                                          <p:attrName>style.visibility</p:attrName>
                                        </p:attrNameLst>
                                      </p:cBhvr>
                                      <p:to>
                                        <p:strVal val="visible"/>
                                      </p:to>
                                    </p:set>
                                    <p:animEffect transition="in" filter="fade">
                                      <p:cBhvr>
                                        <p:cTn id="34" dur="1000"/>
                                        <p:tgtEl>
                                          <p:spTgt spid="453"/>
                                        </p:tgtEl>
                                      </p:cBhvr>
                                    </p:animEffect>
                                  </p:childTnLst>
                                </p:cTn>
                              </p:par>
                              <p:par>
                                <p:cTn id="35" presetID="10" presetClass="entr" presetSubtype="0" fill="hold" nodeType="withEffect">
                                  <p:stCondLst>
                                    <p:cond delay="0"/>
                                  </p:stCondLst>
                                  <p:childTnLst>
                                    <p:set>
                                      <p:cBhvr>
                                        <p:cTn id="36" dur="1" fill="hold">
                                          <p:stCondLst>
                                            <p:cond delay="0"/>
                                          </p:stCondLst>
                                        </p:cTn>
                                        <p:tgtEl>
                                          <p:spTgt spid="454"/>
                                        </p:tgtEl>
                                        <p:attrNameLst>
                                          <p:attrName>style.visibility</p:attrName>
                                        </p:attrNameLst>
                                      </p:cBhvr>
                                      <p:to>
                                        <p:strVal val="visible"/>
                                      </p:to>
                                    </p:set>
                                    <p:animEffect transition="in" filter="fade">
                                      <p:cBhvr>
                                        <p:cTn id="37" dur="1000"/>
                                        <p:tgtEl>
                                          <p:spTgt spid="454"/>
                                        </p:tgtEl>
                                      </p:cBhvr>
                                    </p:animEffect>
                                  </p:childTnLst>
                                </p:cTn>
                              </p:par>
                              <p:par>
                                <p:cTn id="38" presetID="10" presetClass="entr" presetSubtype="0" fill="hold" nodeType="withEffect">
                                  <p:stCondLst>
                                    <p:cond delay="0"/>
                                  </p:stCondLst>
                                  <p:childTnLst>
                                    <p:set>
                                      <p:cBhvr>
                                        <p:cTn id="39" dur="1" fill="hold">
                                          <p:stCondLst>
                                            <p:cond delay="0"/>
                                          </p:stCondLst>
                                        </p:cTn>
                                        <p:tgtEl>
                                          <p:spTgt spid="458"/>
                                        </p:tgtEl>
                                        <p:attrNameLst>
                                          <p:attrName>style.visibility</p:attrName>
                                        </p:attrNameLst>
                                      </p:cBhvr>
                                      <p:to>
                                        <p:strVal val="visible"/>
                                      </p:to>
                                    </p:set>
                                    <p:animEffect transition="in" filter="fade">
                                      <p:cBhvr>
                                        <p:cTn id="40" dur="1000"/>
                                        <p:tgtEl>
                                          <p:spTgt spid="458"/>
                                        </p:tgtEl>
                                      </p:cBhvr>
                                    </p:animEffect>
                                  </p:childTnLst>
                                </p:cTn>
                              </p:par>
                              <p:par>
                                <p:cTn id="41" presetID="10" presetClass="entr" presetSubtype="0" fill="hold" nodeType="withEffect">
                                  <p:stCondLst>
                                    <p:cond delay="0"/>
                                  </p:stCondLst>
                                  <p:childTnLst>
                                    <p:set>
                                      <p:cBhvr>
                                        <p:cTn id="42" dur="1" fill="hold">
                                          <p:stCondLst>
                                            <p:cond delay="0"/>
                                          </p:stCondLst>
                                        </p:cTn>
                                        <p:tgtEl>
                                          <p:spTgt spid="451"/>
                                        </p:tgtEl>
                                        <p:attrNameLst>
                                          <p:attrName>style.visibility</p:attrName>
                                        </p:attrNameLst>
                                      </p:cBhvr>
                                      <p:to>
                                        <p:strVal val="visible"/>
                                      </p:to>
                                    </p:set>
                                    <p:animEffect transition="in" filter="fade">
                                      <p:cBhvr>
                                        <p:cTn id="43" dur="1000"/>
                                        <p:tgtEl>
                                          <p:spTgt spid="45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48"/>
                                        </p:tgtEl>
                                        <p:attrNameLst>
                                          <p:attrName>style.visibility</p:attrName>
                                        </p:attrNameLst>
                                      </p:cBhvr>
                                      <p:to>
                                        <p:strVal val="visible"/>
                                      </p:to>
                                    </p:set>
                                    <p:animEffect transition="in" filter="fade">
                                      <p:cBhvr>
                                        <p:cTn id="48" dur="1000"/>
                                        <p:tgtEl>
                                          <p:spTgt spid="448"/>
                                        </p:tgtEl>
                                      </p:cBhvr>
                                    </p:animEffect>
                                  </p:childTnLst>
                                </p:cTn>
                              </p:par>
                              <p:par>
                                <p:cTn id="49" presetID="10" presetClass="entr" presetSubtype="0" fill="hold" nodeType="withEffect">
                                  <p:stCondLst>
                                    <p:cond delay="0"/>
                                  </p:stCondLst>
                                  <p:childTnLst>
                                    <p:set>
                                      <p:cBhvr>
                                        <p:cTn id="50" dur="1" fill="hold">
                                          <p:stCondLst>
                                            <p:cond delay="0"/>
                                          </p:stCondLst>
                                        </p:cTn>
                                        <p:tgtEl>
                                          <p:spTgt spid="447"/>
                                        </p:tgtEl>
                                        <p:attrNameLst>
                                          <p:attrName>style.visibility</p:attrName>
                                        </p:attrNameLst>
                                      </p:cBhvr>
                                      <p:to>
                                        <p:strVal val="visible"/>
                                      </p:to>
                                    </p:set>
                                    <p:animEffect transition="in" filter="fade">
                                      <p:cBhvr>
                                        <p:cTn id="51" dur="1000"/>
                                        <p:tgtEl>
                                          <p:spTgt spid="44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49"/>
                                        </p:tgtEl>
                                        <p:attrNameLst>
                                          <p:attrName>style.visibility</p:attrName>
                                        </p:attrNameLst>
                                      </p:cBhvr>
                                      <p:to>
                                        <p:strVal val="visible"/>
                                      </p:to>
                                    </p:set>
                                    <p:animEffect transition="in" filter="fade">
                                      <p:cBhvr>
                                        <p:cTn id="56" dur="1000"/>
                                        <p:tgtEl>
                                          <p:spTgt spid="449"/>
                                        </p:tgtEl>
                                      </p:cBhvr>
                                    </p:animEffect>
                                  </p:childTnLst>
                                </p:cTn>
                              </p:par>
                              <p:par>
                                <p:cTn id="57" presetID="10" presetClass="entr" presetSubtype="0" fill="hold" nodeType="withEffect">
                                  <p:stCondLst>
                                    <p:cond delay="0"/>
                                  </p:stCondLst>
                                  <p:childTnLst>
                                    <p:set>
                                      <p:cBhvr>
                                        <p:cTn id="58" dur="1" fill="hold">
                                          <p:stCondLst>
                                            <p:cond delay="0"/>
                                          </p:stCondLst>
                                        </p:cTn>
                                        <p:tgtEl>
                                          <p:spTgt spid="445"/>
                                        </p:tgtEl>
                                        <p:attrNameLst>
                                          <p:attrName>style.visibility</p:attrName>
                                        </p:attrNameLst>
                                      </p:cBhvr>
                                      <p:to>
                                        <p:strVal val="visible"/>
                                      </p:to>
                                    </p:set>
                                    <p:animEffect transition="in" filter="fade">
                                      <p:cBhvr>
                                        <p:cTn id="59" dur="1000"/>
                                        <p:tgtEl>
                                          <p:spTgt spid="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APICS 3">
      <a:dk1>
        <a:srgbClr val="000000"/>
      </a:dk1>
      <a:lt1>
        <a:srgbClr val="FFFFFF"/>
      </a:lt1>
      <a:dk2>
        <a:srgbClr val="00548B"/>
      </a:dk2>
      <a:lt2>
        <a:srgbClr val="ED7800"/>
      </a:lt2>
      <a:accent1>
        <a:srgbClr val="00A1E0"/>
      </a:accent1>
      <a:accent2>
        <a:srgbClr val="00A1B0"/>
      </a:accent2>
      <a:accent3>
        <a:srgbClr val="00945F"/>
      </a:accent3>
      <a:accent4>
        <a:srgbClr val="81BC00"/>
      </a:accent4>
      <a:accent5>
        <a:srgbClr val="5B6770"/>
      </a:accent5>
      <a:accent6>
        <a:srgbClr val="A3AAAE"/>
      </a:accent6>
      <a:hlink>
        <a:srgbClr val="CF102D"/>
      </a:hlink>
      <a:folHlink>
        <a:srgbClr val="ED78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APICS 3">
      <a:dk1>
        <a:srgbClr val="000000"/>
      </a:dk1>
      <a:lt1>
        <a:srgbClr val="FFFFFF"/>
      </a:lt1>
      <a:dk2>
        <a:srgbClr val="00548B"/>
      </a:dk2>
      <a:lt2>
        <a:srgbClr val="ED7800"/>
      </a:lt2>
      <a:accent1>
        <a:srgbClr val="00A1E0"/>
      </a:accent1>
      <a:accent2>
        <a:srgbClr val="00A1B0"/>
      </a:accent2>
      <a:accent3>
        <a:srgbClr val="00945F"/>
      </a:accent3>
      <a:accent4>
        <a:srgbClr val="81BC00"/>
      </a:accent4>
      <a:accent5>
        <a:srgbClr val="5B6770"/>
      </a:accent5>
      <a:accent6>
        <a:srgbClr val="A3AAAE"/>
      </a:accent6>
      <a:hlink>
        <a:srgbClr val="CF102D"/>
      </a:hlink>
      <a:folHlink>
        <a:srgbClr val="ED78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TotalTime>
  <Words>3176</Words>
  <Application>Microsoft Office PowerPoint</Application>
  <PresentationFormat>Custom</PresentationFormat>
  <Paragraphs>435</Paragraphs>
  <Slides>26</Slides>
  <Notes>26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26</vt:i4>
      </vt:variant>
    </vt:vector>
  </HeadingPairs>
  <TitlesOfParts>
    <vt:vector size="35" baseType="lpstr">
      <vt:lpstr>Libre Franklin Medium</vt:lpstr>
      <vt:lpstr>Libre Franklin</vt:lpstr>
      <vt:lpstr>Montserrat</vt:lpstr>
      <vt:lpstr>Calibri</vt:lpstr>
      <vt:lpstr>Merriweather Sans</vt:lpstr>
      <vt:lpstr>Arial</vt:lpstr>
      <vt:lpstr>Times New Roman</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Lenovo</cp:lastModifiedBy>
  <cp:revision>3</cp:revision>
  <dcterms:modified xsi:type="dcterms:W3CDTF">2020-02-28T15:13:20Z</dcterms:modified>
</cp:coreProperties>
</file>